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photoAlbum showCaptions="1" layout="4picTitle" frame="frameStyle7"/>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80" d="100"/>
          <a:sy n="80" d="100"/>
        </p:scale>
        <p:origin x="-754" y="-1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F8958A-486A-44D9-BF5B-328777BC2E98}" type="datetimeFigureOut">
              <a:rPr lang="de-AT" smtClean="0"/>
              <a:t>24.05.2015</a:t>
            </a:fld>
            <a:endParaRPr lang="de-AT"/>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5877F3-6C4B-4B2D-8DB5-6F7AECAD61F4}" type="slidenum">
              <a:rPr lang="de-AT" smtClean="0"/>
              <a:t>‹Nr.›</a:t>
            </a:fld>
            <a:endParaRPr lang="de-AT"/>
          </a:p>
        </p:txBody>
      </p:sp>
    </p:spTree>
    <p:extLst>
      <p:ext uri="{BB962C8B-B14F-4D97-AF65-F5344CB8AC3E}">
        <p14:creationId xmlns:p14="http://schemas.microsoft.com/office/powerpoint/2010/main" val="3089522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0C5877F3-6C4B-4B2D-8DB5-6F7AECAD61F4}" type="slidenum">
              <a:rPr lang="de-AT" smtClean="0"/>
              <a:t>9</a:t>
            </a:fld>
            <a:endParaRPr lang="de-AT"/>
          </a:p>
        </p:txBody>
      </p:sp>
    </p:spTree>
    <p:extLst>
      <p:ext uri="{BB962C8B-B14F-4D97-AF65-F5344CB8AC3E}">
        <p14:creationId xmlns:p14="http://schemas.microsoft.com/office/powerpoint/2010/main" val="138325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AT"/>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AT"/>
          </a:p>
        </p:txBody>
      </p:sp>
      <p:sp>
        <p:nvSpPr>
          <p:cNvPr id="4" name="Datumsplatzhalter 3"/>
          <p:cNvSpPr>
            <a:spLocks noGrp="1"/>
          </p:cNvSpPr>
          <p:nvPr>
            <p:ph type="dt" sz="half" idx="10"/>
          </p:nvPr>
        </p:nvSpPr>
        <p:spPr/>
        <p:txBody>
          <a:bodyPr/>
          <a:lstStyle/>
          <a:p>
            <a:fld id="{EA16F618-3015-4E71-8205-FB0F28B0E761}" type="datetimeFigureOut">
              <a:rPr lang="de-AT" smtClean="0"/>
              <a:t>24.05.2015</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EBBB2560-3DD6-4346-AAC3-3B5F1DFD2ECC}" type="slidenum">
              <a:rPr lang="de-AT" smtClean="0"/>
              <a:t>‹Nr.›</a:t>
            </a:fld>
            <a:endParaRPr lang="de-AT"/>
          </a:p>
        </p:txBody>
      </p:sp>
    </p:spTree>
    <p:extLst>
      <p:ext uri="{BB962C8B-B14F-4D97-AF65-F5344CB8AC3E}">
        <p14:creationId xmlns:p14="http://schemas.microsoft.com/office/powerpoint/2010/main" val="3489918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EA16F618-3015-4E71-8205-FB0F28B0E761}" type="datetimeFigureOut">
              <a:rPr lang="de-AT" smtClean="0"/>
              <a:t>24.05.2015</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EBBB2560-3DD6-4346-AAC3-3B5F1DFD2ECC}" type="slidenum">
              <a:rPr lang="de-AT" smtClean="0"/>
              <a:t>‹Nr.›</a:t>
            </a:fld>
            <a:endParaRPr lang="de-AT"/>
          </a:p>
        </p:txBody>
      </p:sp>
    </p:spTree>
    <p:extLst>
      <p:ext uri="{BB962C8B-B14F-4D97-AF65-F5344CB8AC3E}">
        <p14:creationId xmlns:p14="http://schemas.microsoft.com/office/powerpoint/2010/main" val="2253237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AT"/>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EA16F618-3015-4E71-8205-FB0F28B0E761}" type="datetimeFigureOut">
              <a:rPr lang="de-AT" smtClean="0"/>
              <a:t>24.05.2015</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EBBB2560-3DD6-4346-AAC3-3B5F1DFD2ECC}" type="slidenum">
              <a:rPr lang="de-AT" smtClean="0"/>
              <a:t>‹Nr.›</a:t>
            </a:fld>
            <a:endParaRPr lang="de-AT"/>
          </a:p>
        </p:txBody>
      </p:sp>
    </p:spTree>
    <p:extLst>
      <p:ext uri="{BB962C8B-B14F-4D97-AF65-F5344CB8AC3E}">
        <p14:creationId xmlns:p14="http://schemas.microsoft.com/office/powerpoint/2010/main" val="542532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10"/>
          </p:nvPr>
        </p:nvSpPr>
        <p:spPr/>
        <p:txBody>
          <a:bodyPr/>
          <a:lstStyle/>
          <a:p>
            <a:fld id="{EA16F618-3015-4E71-8205-FB0F28B0E761}" type="datetimeFigureOut">
              <a:rPr lang="de-AT" smtClean="0"/>
              <a:t>24.05.2015</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EBBB2560-3DD6-4346-AAC3-3B5F1DFD2ECC}" type="slidenum">
              <a:rPr lang="de-AT" smtClean="0"/>
              <a:t>‹Nr.›</a:t>
            </a:fld>
            <a:endParaRPr lang="de-AT"/>
          </a:p>
        </p:txBody>
      </p:sp>
    </p:spTree>
    <p:extLst>
      <p:ext uri="{BB962C8B-B14F-4D97-AF65-F5344CB8AC3E}">
        <p14:creationId xmlns:p14="http://schemas.microsoft.com/office/powerpoint/2010/main" val="94689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AT"/>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EA16F618-3015-4E71-8205-FB0F28B0E761}" type="datetimeFigureOut">
              <a:rPr lang="de-AT" smtClean="0"/>
              <a:t>24.05.2015</a:t>
            </a:fld>
            <a:endParaRPr lang="de-AT"/>
          </a:p>
        </p:txBody>
      </p:sp>
      <p:sp>
        <p:nvSpPr>
          <p:cNvPr id="5" name="Fußzeilenplatzhalter 4"/>
          <p:cNvSpPr>
            <a:spLocks noGrp="1"/>
          </p:cNvSpPr>
          <p:nvPr>
            <p:ph type="ftr" sz="quarter" idx="11"/>
          </p:nvPr>
        </p:nvSpPr>
        <p:spPr/>
        <p:txBody>
          <a:bodyPr/>
          <a:lstStyle/>
          <a:p>
            <a:endParaRPr lang="de-AT"/>
          </a:p>
        </p:txBody>
      </p:sp>
      <p:sp>
        <p:nvSpPr>
          <p:cNvPr id="6" name="Foliennummernplatzhalter 5"/>
          <p:cNvSpPr>
            <a:spLocks noGrp="1"/>
          </p:cNvSpPr>
          <p:nvPr>
            <p:ph type="sldNum" sz="quarter" idx="12"/>
          </p:nvPr>
        </p:nvSpPr>
        <p:spPr/>
        <p:txBody>
          <a:bodyPr/>
          <a:lstStyle/>
          <a:p>
            <a:fld id="{EBBB2560-3DD6-4346-AAC3-3B5F1DFD2ECC}" type="slidenum">
              <a:rPr lang="de-AT" smtClean="0"/>
              <a:t>‹Nr.›</a:t>
            </a:fld>
            <a:endParaRPr lang="de-AT"/>
          </a:p>
        </p:txBody>
      </p:sp>
    </p:spTree>
    <p:extLst>
      <p:ext uri="{BB962C8B-B14F-4D97-AF65-F5344CB8AC3E}">
        <p14:creationId xmlns:p14="http://schemas.microsoft.com/office/powerpoint/2010/main" val="21169566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Datumsplatzhalter 4"/>
          <p:cNvSpPr>
            <a:spLocks noGrp="1"/>
          </p:cNvSpPr>
          <p:nvPr>
            <p:ph type="dt" sz="half" idx="10"/>
          </p:nvPr>
        </p:nvSpPr>
        <p:spPr/>
        <p:txBody>
          <a:bodyPr/>
          <a:lstStyle/>
          <a:p>
            <a:fld id="{EA16F618-3015-4E71-8205-FB0F28B0E761}" type="datetimeFigureOut">
              <a:rPr lang="de-AT" smtClean="0"/>
              <a:t>24.05.2015</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EBBB2560-3DD6-4346-AAC3-3B5F1DFD2ECC}" type="slidenum">
              <a:rPr lang="de-AT" smtClean="0"/>
              <a:t>‹Nr.›</a:t>
            </a:fld>
            <a:endParaRPr lang="de-AT"/>
          </a:p>
        </p:txBody>
      </p:sp>
    </p:spTree>
    <p:extLst>
      <p:ext uri="{BB962C8B-B14F-4D97-AF65-F5344CB8AC3E}">
        <p14:creationId xmlns:p14="http://schemas.microsoft.com/office/powerpoint/2010/main" val="3354031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AT"/>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7" name="Datumsplatzhalter 6"/>
          <p:cNvSpPr>
            <a:spLocks noGrp="1"/>
          </p:cNvSpPr>
          <p:nvPr>
            <p:ph type="dt" sz="half" idx="10"/>
          </p:nvPr>
        </p:nvSpPr>
        <p:spPr/>
        <p:txBody>
          <a:bodyPr/>
          <a:lstStyle/>
          <a:p>
            <a:fld id="{EA16F618-3015-4E71-8205-FB0F28B0E761}" type="datetimeFigureOut">
              <a:rPr lang="de-AT" smtClean="0"/>
              <a:t>24.05.2015</a:t>
            </a:fld>
            <a:endParaRPr lang="de-AT"/>
          </a:p>
        </p:txBody>
      </p:sp>
      <p:sp>
        <p:nvSpPr>
          <p:cNvPr id="8" name="Fußzeilenplatzhalter 7"/>
          <p:cNvSpPr>
            <a:spLocks noGrp="1"/>
          </p:cNvSpPr>
          <p:nvPr>
            <p:ph type="ftr" sz="quarter" idx="11"/>
          </p:nvPr>
        </p:nvSpPr>
        <p:spPr/>
        <p:txBody>
          <a:bodyPr/>
          <a:lstStyle/>
          <a:p>
            <a:endParaRPr lang="de-AT"/>
          </a:p>
        </p:txBody>
      </p:sp>
      <p:sp>
        <p:nvSpPr>
          <p:cNvPr id="9" name="Foliennummernplatzhalter 8"/>
          <p:cNvSpPr>
            <a:spLocks noGrp="1"/>
          </p:cNvSpPr>
          <p:nvPr>
            <p:ph type="sldNum" sz="quarter" idx="12"/>
          </p:nvPr>
        </p:nvSpPr>
        <p:spPr/>
        <p:txBody>
          <a:bodyPr/>
          <a:lstStyle/>
          <a:p>
            <a:fld id="{EBBB2560-3DD6-4346-AAC3-3B5F1DFD2ECC}" type="slidenum">
              <a:rPr lang="de-AT" smtClean="0"/>
              <a:t>‹Nr.›</a:t>
            </a:fld>
            <a:endParaRPr lang="de-AT"/>
          </a:p>
        </p:txBody>
      </p:sp>
    </p:spTree>
    <p:extLst>
      <p:ext uri="{BB962C8B-B14F-4D97-AF65-F5344CB8AC3E}">
        <p14:creationId xmlns:p14="http://schemas.microsoft.com/office/powerpoint/2010/main" val="3069011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AT"/>
          </a:p>
        </p:txBody>
      </p:sp>
      <p:sp>
        <p:nvSpPr>
          <p:cNvPr id="3" name="Datumsplatzhalter 2"/>
          <p:cNvSpPr>
            <a:spLocks noGrp="1"/>
          </p:cNvSpPr>
          <p:nvPr>
            <p:ph type="dt" sz="half" idx="10"/>
          </p:nvPr>
        </p:nvSpPr>
        <p:spPr/>
        <p:txBody>
          <a:bodyPr/>
          <a:lstStyle/>
          <a:p>
            <a:fld id="{EA16F618-3015-4E71-8205-FB0F28B0E761}" type="datetimeFigureOut">
              <a:rPr lang="de-AT" smtClean="0"/>
              <a:t>24.05.2015</a:t>
            </a:fld>
            <a:endParaRPr lang="de-AT"/>
          </a:p>
        </p:txBody>
      </p:sp>
      <p:sp>
        <p:nvSpPr>
          <p:cNvPr id="4" name="Fußzeilenplatzhalter 3"/>
          <p:cNvSpPr>
            <a:spLocks noGrp="1"/>
          </p:cNvSpPr>
          <p:nvPr>
            <p:ph type="ftr" sz="quarter" idx="11"/>
          </p:nvPr>
        </p:nvSpPr>
        <p:spPr/>
        <p:txBody>
          <a:bodyPr/>
          <a:lstStyle/>
          <a:p>
            <a:endParaRPr lang="de-AT"/>
          </a:p>
        </p:txBody>
      </p:sp>
      <p:sp>
        <p:nvSpPr>
          <p:cNvPr id="5" name="Foliennummernplatzhalter 4"/>
          <p:cNvSpPr>
            <a:spLocks noGrp="1"/>
          </p:cNvSpPr>
          <p:nvPr>
            <p:ph type="sldNum" sz="quarter" idx="12"/>
          </p:nvPr>
        </p:nvSpPr>
        <p:spPr/>
        <p:txBody>
          <a:bodyPr/>
          <a:lstStyle/>
          <a:p>
            <a:fld id="{EBBB2560-3DD6-4346-AAC3-3B5F1DFD2ECC}" type="slidenum">
              <a:rPr lang="de-AT" smtClean="0"/>
              <a:t>‹Nr.›</a:t>
            </a:fld>
            <a:endParaRPr lang="de-AT"/>
          </a:p>
        </p:txBody>
      </p:sp>
    </p:spTree>
    <p:extLst>
      <p:ext uri="{BB962C8B-B14F-4D97-AF65-F5344CB8AC3E}">
        <p14:creationId xmlns:p14="http://schemas.microsoft.com/office/powerpoint/2010/main" val="554356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A16F618-3015-4E71-8205-FB0F28B0E761}" type="datetimeFigureOut">
              <a:rPr lang="de-AT" smtClean="0"/>
              <a:t>24.05.2015</a:t>
            </a:fld>
            <a:endParaRPr lang="de-AT"/>
          </a:p>
        </p:txBody>
      </p:sp>
      <p:sp>
        <p:nvSpPr>
          <p:cNvPr id="3" name="Fußzeilenplatzhalter 2"/>
          <p:cNvSpPr>
            <a:spLocks noGrp="1"/>
          </p:cNvSpPr>
          <p:nvPr>
            <p:ph type="ftr" sz="quarter" idx="11"/>
          </p:nvPr>
        </p:nvSpPr>
        <p:spPr/>
        <p:txBody>
          <a:bodyPr/>
          <a:lstStyle/>
          <a:p>
            <a:endParaRPr lang="de-AT"/>
          </a:p>
        </p:txBody>
      </p:sp>
      <p:sp>
        <p:nvSpPr>
          <p:cNvPr id="4" name="Foliennummernplatzhalter 3"/>
          <p:cNvSpPr>
            <a:spLocks noGrp="1"/>
          </p:cNvSpPr>
          <p:nvPr>
            <p:ph type="sldNum" sz="quarter" idx="12"/>
          </p:nvPr>
        </p:nvSpPr>
        <p:spPr/>
        <p:txBody>
          <a:bodyPr/>
          <a:lstStyle/>
          <a:p>
            <a:fld id="{EBBB2560-3DD6-4346-AAC3-3B5F1DFD2ECC}" type="slidenum">
              <a:rPr lang="de-AT" smtClean="0"/>
              <a:t>‹Nr.›</a:t>
            </a:fld>
            <a:endParaRPr lang="de-AT"/>
          </a:p>
        </p:txBody>
      </p:sp>
    </p:spTree>
    <p:extLst>
      <p:ext uri="{BB962C8B-B14F-4D97-AF65-F5344CB8AC3E}">
        <p14:creationId xmlns:p14="http://schemas.microsoft.com/office/powerpoint/2010/main" val="3869696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AT"/>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EA16F618-3015-4E71-8205-FB0F28B0E761}" type="datetimeFigureOut">
              <a:rPr lang="de-AT" smtClean="0"/>
              <a:t>24.05.2015</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EBBB2560-3DD6-4346-AAC3-3B5F1DFD2ECC}" type="slidenum">
              <a:rPr lang="de-AT" smtClean="0"/>
              <a:t>‹Nr.›</a:t>
            </a:fld>
            <a:endParaRPr lang="de-AT"/>
          </a:p>
        </p:txBody>
      </p:sp>
    </p:spTree>
    <p:extLst>
      <p:ext uri="{BB962C8B-B14F-4D97-AF65-F5344CB8AC3E}">
        <p14:creationId xmlns:p14="http://schemas.microsoft.com/office/powerpoint/2010/main" val="888684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AT"/>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AT"/>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EA16F618-3015-4E71-8205-FB0F28B0E761}" type="datetimeFigureOut">
              <a:rPr lang="de-AT" smtClean="0"/>
              <a:t>24.05.2015</a:t>
            </a:fld>
            <a:endParaRPr lang="de-AT"/>
          </a:p>
        </p:txBody>
      </p:sp>
      <p:sp>
        <p:nvSpPr>
          <p:cNvPr id="6" name="Fußzeilenplatzhalter 5"/>
          <p:cNvSpPr>
            <a:spLocks noGrp="1"/>
          </p:cNvSpPr>
          <p:nvPr>
            <p:ph type="ftr" sz="quarter" idx="11"/>
          </p:nvPr>
        </p:nvSpPr>
        <p:spPr/>
        <p:txBody>
          <a:bodyPr/>
          <a:lstStyle/>
          <a:p>
            <a:endParaRPr lang="de-AT"/>
          </a:p>
        </p:txBody>
      </p:sp>
      <p:sp>
        <p:nvSpPr>
          <p:cNvPr id="7" name="Foliennummernplatzhalter 6"/>
          <p:cNvSpPr>
            <a:spLocks noGrp="1"/>
          </p:cNvSpPr>
          <p:nvPr>
            <p:ph type="sldNum" sz="quarter" idx="12"/>
          </p:nvPr>
        </p:nvSpPr>
        <p:spPr/>
        <p:txBody>
          <a:bodyPr/>
          <a:lstStyle/>
          <a:p>
            <a:fld id="{EBBB2560-3DD6-4346-AAC3-3B5F1DFD2ECC}" type="slidenum">
              <a:rPr lang="de-AT" smtClean="0"/>
              <a:t>‹Nr.›</a:t>
            </a:fld>
            <a:endParaRPr lang="de-AT"/>
          </a:p>
        </p:txBody>
      </p:sp>
    </p:spTree>
    <p:extLst>
      <p:ext uri="{BB962C8B-B14F-4D97-AF65-F5344CB8AC3E}">
        <p14:creationId xmlns:p14="http://schemas.microsoft.com/office/powerpoint/2010/main" val="7763666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AT"/>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16F618-3015-4E71-8205-FB0F28B0E761}" type="datetimeFigureOut">
              <a:rPr lang="de-AT" smtClean="0"/>
              <a:t>24.05.2015</a:t>
            </a:fld>
            <a:endParaRPr lang="de-AT"/>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AT"/>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BB2560-3DD6-4346-AAC3-3B5F1DFD2ECC}" type="slidenum">
              <a:rPr lang="de-AT" smtClean="0"/>
              <a:t>‹Nr.›</a:t>
            </a:fld>
            <a:endParaRPr lang="de-AT"/>
          </a:p>
        </p:txBody>
      </p:sp>
    </p:spTree>
    <p:extLst>
      <p:ext uri="{BB962C8B-B14F-4D97-AF65-F5344CB8AC3E}">
        <p14:creationId xmlns:p14="http://schemas.microsoft.com/office/powerpoint/2010/main" val="3313160401"/>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94872"/>
            <a:ext cx="9144000" cy="2196710"/>
          </a:xfrm>
        </p:spPr>
        <p:txBody>
          <a:bodyPr/>
          <a:lstStyle/>
          <a:p>
            <a:r>
              <a:rPr lang="de-AT" dirty="0" smtClean="0">
                <a:solidFill>
                  <a:schemeClr val="bg1"/>
                </a:solidFill>
              </a:rPr>
              <a:t>Hundeolympiade 2015 in Bildern</a:t>
            </a:r>
            <a:endParaRPr lang="de-AT" dirty="0">
              <a:solidFill>
                <a:schemeClr val="bg1"/>
              </a:solidFill>
            </a:endParaRPr>
          </a:p>
        </p:txBody>
      </p:sp>
      <p:sp>
        <p:nvSpPr>
          <p:cNvPr id="3" name="Untertitel 2"/>
          <p:cNvSpPr>
            <a:spLocks noGrp="1"/>
          </p:cNvSpPr>
          <p:nvPr>
            <p:ph type="subTitle" idx="1"/>
          </p:nvPr>
        </p:nvSpPr>
        <p:spPr/>
        <p:txBody>
          <a:bodyPr/>
          <a:lstStyle/>
          <a:p>
            <a:r>
              <a:rPr lang="de-AT" dirty="0" smtClean="0"/>
              <a:t>von franziska.ruck@gmx.at</a:t>
            </a:r>
            <a:endParaRPr lang="de-AT" dirty="0"/>
          </a:p>
        </p:txBody>
      </p:sp>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2924" y="1994625"/>
            <a:ext cx="6082114" cy="4863375"/>
          </a:xfrm>
          <a:prstGeom prst="rect">
            <a:avLst/>
          </a:prstGeom>
          <a:ln>
            <a:noFill/>
          </a:ln>
          <a:effectLst>
            <a:softEdge rad="112500"/>
          </a:effectLst>
        </p:spPr>
      </p:pic>
      <p:sp>
        <p:nvSpPr>
          <p:cNvPr id="6" name="Textfeld 5"/>
          <p:cNvSpPr txBox="1"/>
          <p:nvPr/>
        </p:nvSpPr>
        <p:spPr>
          <a:xfrm>
            <a:off x="259307" y="2263210"/>
            <a:ext cx="2903617" cy="2677656"/>
          </a:xfrm>
          <a:prstGeom prst="rect">
            <a:avLst/>
          </a:prstGeom>
          <a:noFill/>
        </p:spPr>
        <p:txBody>
          <a:bodyPr wrap="square" rtlCol="0">
            <a:spAutoFit/>
          </a:bodyPr>
          <a:lstStyle/>
          <a:p>
            <a:r>
              <a:rPr lang="de-DE" sz="1400" dirty="0">
                <a:solidFill>
                  <a:schemeClr val="bg1"/>
                </a:solidFill>
              </a:rPr>
              <a:t>Hier die Gruppe kurz vor Beginn der Spiele. Insgesamt hatten wir 10 Teilnehmer und einige brachten ihre Kinder mit zur Veranstaltung und natürlich jeder einen Hund mit dem er zum Wettbewerb antreten wollte</a:t>
            </a:r>
            <a:r>
              <a:rPr lang="de-DE" sz="1400" dirty="0" smtClean="0">
                <a:solidFill>
                  <a:schemeClr val="bg1"/>
                </a:solidFill>
              </a:rPr>
              <a:t>. </a:t>
            </a:r>
          </a:p>
          <a:p>
            <a:r>
              <a:rPr lang="de-DE" sz="1400" dirty="0" smtClean="0">
                <a:solidFill>
                  <a:schemeClr val="bg1"/>
                </a:solidFill>
              </a:rPr>
              <a:t>Mit </a:t>
            </a:r>
            <a:r>
              <a:rPr lang="de-DE" sz="1400" dirty="0">
                <a:solidFill>
                  <a:schemeClr val="bg1"/>
                </a:solidFill>
              </a:rPr>
              <a:t>dabei waren 1 </a:t>
            </a:r>
            <a:r>
              <a:rPr lang="de-DE" sz="1400" dirty="0" err="1">
                <a:solidFill>
                  <a:schemeClr val="bg1"/>
                </a:solidFill>
              </a:rPr>
              <a:t>Border</a:t>
            </a:r>
            <a:r>
              <a:rPr lang="de-DE" sz="1400" dirty="0">
                <a:solidFill>
                  <a:schemeClr val="bg1"/>
                </a:solidFill>
              </a:rPr>
              <a:t> Terrier, 2 Chihuahuas und 12 Norwich – Terrier, sowie 1 </a:t>
            </a:r>
            <a:r>
              <a:rPr lang="de-DE" sz="1400" dirty="0" err="1">
                <a:solidFill>
                  <a:schemeClr val="bg1"/>
                </a:solidFill>
              </a:rPr>
              <a:t>Irish</a:t>
            </a:r>
            <a:r>
              <a:rPr lang="de-DE" sz="1400" dirty="0">
                <a:solidFill>
                  <a:schemeClr val="bg1"/>
                </a:solidFill>
              </a:rPr>
              <a:t>-Soft-</a:t>
            </a:r>
            <a:r>
              <a:rPr lang="de-DE" sz="1400" dirty="0" err="1">
                <a:solidFill>
                  <a:schemeClr val="bg1"/>
                </a:solidFill>
              </a:rPr>
              <a:t>Coated</a:t>
            </a:r>
            <a:r>
              <a:rPr lang="de-DE" sz="1400" dirty="0">
                <a:solidFill>
                  <a:schemeClr val="bg1"/>
                </a:solidFill>
              </a:rPr>
              <a:t> </a:t>
            </a:r>
            <a:r>
              <a:rPr lang="de-DE" sz="1400" dirty="0" err="1">
                <a:solidFill>
                  <a:schemeClr val="bg1"/>
                </a:solidFill>
              </a:rPr>
              <a:t>Wheaten</a:t>
            </a:r>
            <a:r>
              <a:rPr lang="de-DE" sz="1400" dirty="0">
                <a:solidFill>
                  <a:schemeClr val="bg1"/>
                </a:solidFill>
              </a:rPr>
              <a:t> Terrier der unserer Kollegin Franziska gehört und bei dem einen oder anderen Spiel als Tester </a:t>
            </a:r>
            <a:r>
              <a:rPr lang="de-DE" sz="1400" dirty="0" smtClean="0">
                <a:solidFill>
                  <a:schemeClr val="bg1"/>
                </a:solidFill>
              </a:rPr>
              <a:t>fungierte.</a:t>
            </a:r>
            <a:endParaRPr lang="de-AT" sz="1400" dirty="0">
              <a:solidFill>
                <a:schemeClr val="bg1"/>
              </a:solidFill>
            </a:endParaRPr>
          </a:p>
        </p:txBody>
      </p:sp>
    </p:spTree>
    <p:extLst>
      <p:ext uri="{BB962C8B-B14F-4D97-AF65-F5344CB8AC3E}">
        <p14:creationId xmlns:p14="http://schemas.microsoft.com/office/powerpoint/2010/main" val="12416551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78183"/>
            <a:ext cx="10515600" cy="1325563"/>
          </a:xfrm>
        </p:spPr>
        <p:txBody>
          <a:bodyPr>
            <a:normAutofit/>
          </a:bodyPr>
          <a:lstStyle/>
          <a:p>
            <a:r>
              <a:rPr lang="de-AT" sz="2000" dirty="0" smtClean="0">
                <a:solidFill>
                  <a:schemeClr val="bg1"/>
                </a:solidFill>
              </a:rPr>
              <a:t>Zum Abschluss gibt es hier noch ein Foto mit den 3 Gewinnern und 2 Gruppenfotos von allen Teilnehmer und der Projektgruppe.</a:t>
            </a:r>
            <a:endParaRPr lang="de-AT" sz="2000" dirty="0">
              <a:solidFill>
                <a:schemeClr val="bg1"/>
              </a:solidFill>
            </a:endParaRPr>
          </a:p>
        </p:txBody>
      </p:sp>
      <p:grpSp>
        <p:nvGrpSpPr>
          <p:cNvPr id="8" name="Gruppieren 7"/>
          <p:cNvGrpSpPr>
            <a:grpSpLocks noGrp="1" noUngrp="1" noChangeAspect="1"/>
          </p:cNvGrpSpPr>
          <p:nvPr/>
        </p:nvGrpSpPr>
        <p:grpSpPr>
          <a:xfrm>
            <a:off x="7879765" y="3341351"/>
            <a:ext cx="3474035" cy="3716857"/>
            <a:chOff x="7972425" y="1919288"/>
            <a:chExt cx="1998663" cy="2138362"/>
          </a:xfrm>
        </p:grpSpPr>
        <p:pic>
          <p:nvPicPr>
            <p:cNvPr id="6" name="Grafik 5" descr="Hundeolympiade (177)"/>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7972425" y="1919288"/>
              <a:ext cx="1998663" cy="1782762"/>
            </a:xfrm>
            <a:prstGeom prst="rect">
              <a:avLst/>
            </a:prstGeom>
            <a:ln>
              <a:noFill/>
            </a:ln>
            <a:effectLst>
              <a:softEdge rad="112500"/>
            </a:effectLst>
          </p:spPr>
        </p:pic>
        <p:sp>
          <p:nvSpPr>
            <p:cNvPr id="7" name="Rechteck 6"/>
            <p:cNvSpPr/>
            <p:nvPr/>
          </p:nvSpPr>
          <p:spPr>
            <a:xfrm>
              <a:off x="7972425" y="3714750"/>
              <a:ext cx="1998663" cy="342900"/>
            </a:xfrm>
            <a:prstGeom prst="rect">
              <a:avLst/>
            </a:prstGeom>
            <a:noFill/>
            <a:ln>
              <a:noFill/>
            </a:ln>
          </p:spPr>
          <p:txBody>
            <a:bodyPr anchor="ctr">
              <a:normAutofit/>
            </a:bodyPr>
            <a:lstStyle/>
            <a:p>
              <a:pPr algn="ctr"/>
              <a:r>
                <a:rPr lang="de-AT" sz="1600" smtClean="0"/>
                <a:t>Hundeolympiade (177)</a:t>
              </a:r>
              <a:endParaRPr lang="de-AT" sz="1600"/>
            </a:p>
          </p:txBody>
        </p:sp>
      </p:grpSp>
      <p:grpSp>
        <p:nvGrpSpPr>
          <p:cNvPr id="11" name="Gruppieren 10"/>
          <p:cNvGrpSpPr>
            <a:grpSpLocks noGrp="1" noUngrp="1" noChangeAspect="1"/>
          </p:cNvGrpSpPr>
          <p:nvPr/>
        </p:nvGrpSpPr>
        <p:grpSpPr>
          <a:xfrm>
            <a:off x="2314045" y="1030767"/>
            <a:ext cx="6932556" cy="3202385"/>
            <a:chOff x="904875" y="4273550"/>
            <a:chExt cx="4629150" cy="2138363"/>
          </a:xfrm>
        </p:grpSpPr>
        <p:pic>
          <p:nvPicPr>
            <p:cNvPr id="9" name="Grafik 8" descr="Hundeolympiade (179)"/>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904875" y="4273550"/>
              <a:ext cx="4629150" cy="1782763"/>
            </a:xfrm>
            <a:prstGeom prst="rect">
              <a:avLst/>
            </a:prstGeom>
            <a:ln>
              <a:noFill/>
            </a:ln>
            <a:effectLst>
              <a:softEdge rad="112500"/>
            </a:effectLst>
          </p:spPr>
        </p:pic>
        <p:sp>
          <p:nvSpPr>
            <p:cNvPr id="10" name="Rechteck 9"/>
            <p:cNvSpPr/>
            <p:nvPr/>
          </p:nvSpPr>
          <p:spPr>
            <a:xfrm>
              <a:off x="904875" y="6069013"/>
              <a:ext cx="4629150" cy="342900"/>
            </a:xfrm>
            <a:prstGeom prst="rect">
              <a:avLst/>
            </a:prstGeom>
            <a:noFill/>
            <a:ln>
              <a:noFill/>
            </a:ln>
          </p:spPr>
          <p:txBody>
            <a:bodyPr anchor="ctr">
              <a:normAutofit/>
            </a:bodyPr>
            <a:lstStyle/>
            <a:p>
              <a:pPr algn="ctr"/>
              <a:r>
                <a:rPr lang="de-AT" sz="1600" smtClean="0"/>
                <a:t>Hundeolympiade (179)</a:t>
              </a:r>
              <a:endParaRPr lang="de-AT" sz="1600"/>
            </a:p>
          </p:txBody>
        </p:sp>
      </p:grpSp>
      <p:grpSp>
        <p:nvGrpSpPr>
          <p:cNvPr id="14" name="Gruppieren 13"/>
          <p:cNvGrpSpPr>
            <a:grpSpLocks noGrp="1" noUngrp="1" noChangeAspect="1"/>
          </p:cNvGrpSpPr>
          <p:nvPr/>
        </p:nvGrpSpPr>
        <p:grpSpPr>
          <a:xfrm>
            <a:off x="518360" y="3630109"/>
            <a:ext cx="3591371" cy="2964202"/>
            <a:chOff x="7677150" y="4273550"/>
            <a:chExt cx="2590800" cy="2138363"/>
          </a:xfrm>
        </p:grpSpPr>
        <p:pic>
          <p:nvPicPr>
            <p:cNvPr id="12" name="Grafik 11" descr="Hundeolympiade (181)"/>
            <p:cNvPicPr>
              <a:picLocks noRot="1" noChangeAspect="1" noMove="1" noResize="1"/>
            </p:cNvPicPr>
            <p:nvPr isPhoto="1"/>
          </p:nvPicPr>
          <p:blipFill>
            <a:blip r:embed="rId4" cstate="print">
              <a:lum/>
              <a:extLst>
                <a:ext uri="{28A0092B-C50C-407E-A947-70E740481C1C}">
                  <a14:useLocalDpi xmlns:a14="http://schemas.microsoft.com/office/drawing/2010/main" val="0"/>
                </a:ext>
              </a:extLst>
            </a:blip>
            <a:stretch>
              <a:fillRect/>
            </a:stretch>
          </p:blipFill>
          <p:spPr>
            <a:xfrm>
              <a:off x="7677150" y="4273550"/>
              <a:ext cx="2590800" cy="1782763"/>
            </a:xfrm>
            <a:prstGeom prst="rect">
              <a:avLst/>
            </a:prstGeom>
            <a:ln>
              <a:noFill/>
            </a:ln>
            <a:effectLst>
              <a:softEdge rad="112500"/>
            </a:effectLst>
          </p:spPr>
        </p:pic>
        <p:sp>
          <p:nvSpPr>
            <p:cNvPr id="13" name="Rechteck 12"/>
            <p:cNvSpPr/>
            <p:nvPr/>
          </p:nvSpPr>
          <p:spPr>
            <a:xfrm>
              <a:off x="7677150" y="6069013"/>
              <a:ext cx="2590800" cy="342900"/>
            </a:xfrm>
            <a:prstGeom prst="rect">
              <a:avLst/>
            </a:prstGeom>
            <a:noFill/>
            <a:ln>
              <a:noFill/>
            </a:ln>
          </p:spPr>
          <p:txBody>
            <a:bodyPr anchor="ctr">
              <a:normAutofit/>
            </a:bodyPr>
            <a:lstStyle/>
            <a:p>
              <a:pPr algn="ctr"/>
              <a:r>
                <a:rPr lang="de-AT" sz="1600" smtClean="0"/>
                <a:t>Hundeolympiade (181)</a:t>
              </a:r>
              <a:endParaRPr lang="de-AT" sz="1600"/>
            </a:p>
          </p:txBody>
        </p:sp>
      </p:grpSp>
    </p:spTree>
    <p:extLst>
      <p:ext uri="{BB962C8B-B14F-4D97-AF65-F5344CB8AC3E}">
        <p14:creationId xmlns:p14="http://schemas.microsoft.com/office/powerpoint/2010/main" val="2839808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a:grpSpLocks noGrp="1" noUngrp="1" noChangeAspect="1"/>
          </p:cNvGrpSpPr>
          <p:nvPr/>
        </p:nvGrpSpPr>
        <p:grpSpPr>
          <a:xfrm>
            <a:off x="6861859" y="287648"/>
            <a:ext cx="4452079" cy="4323997"/>
            <a:chOff x="2154238" y="1919288"/>
            <a:chExt cx="2130425" cy="2138362"/>
          </a:xfrm>
          <a:solidFill>
            <a:schemeClr val="accent3">
              <a:lumMod val="40000"/>
              <a:lumOff val="60000"/>
            </a:schemeClr>
          </a:solidFill>
        </p:grpSpPr>
        <p:pic>
          <p:nvPicPr>
            <p:cNvPr id="3" name="Grafik 2" descr="Hundeolympiade (2)"/>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2154238" y="1919288"/>
              <a:ext cx="2130425" cy="1782762"/>
            </a:xfrm>
            <a:prstGeom prst="rect">
              <a:avLst/>
            </a:prstGeom>
            <a:grpFill/>
            <a:ln>
              <a:noFill/>
            </a:ln>
            <a:effectLst>
              <a:softEdge rad="112500"/>
            </a:effectLst>
          </p:spPr>
        </p:pic>
        <p:sp>
          <p:nvSpPr>
            <p:cNvPr id="4" name="Rechteck 3"/>
            <p:cNvSpPr/>
            <p:nvPr/>
          </p:nvSpPr>
          <p:spPr>
            <a:xfrm>
              <a:off x="2154238" y="3714750"/>
              <a:ext cx="2130425" cy="342900"/>
            </a:xfrm>
            <a:prstGeom prst="rect">
              <a:avLst/>
            </a:prstGeom>
            <a:noFill/>
            <a:ln>
              <a:noFill/>
            </a:ln>
          </p:spPr>
          <p:txBody>
            <a:bodyPr anchor="ctr">
              <a:normAutofit/>
            </a:bodyPr>
            <a:lstStyle/>
            <a:p>
              <a:pPr algn="ctr"/>
              <a:r>
                <a:rPr lang="de-AT" sz="1600" smtClean="0"/>
                <a:t>Hundeolympiade (2)</a:t>
              </a:r>
              <a:endParaRPr lang="de-AT" sz="1600"/>
            </a:p>
          </p:txBody>
        </p:sp>
      </p:grpSp>
      <p:grpSp>
        <p:nvGrpSpPr>
          <p:cNvPr id="8" name="Gruppieren 7"/>
          <p:cNvGrpSpPr>
            <a:grpSpLocks noGrp="1" noUngrp="1" noChangeAspect="1"/>
          </p:cNvGrpSpPr>
          <p:nvPr/>
        </p:nvGrpSpPr>
        <p:grpSpPr>
          <a:xfrm>
            <a:off x="333791" y="1766983"/>
            <a:ext cx="4777854" cy="4355852"/>
            <a:chOff x="7634288" y="1919288"/>
            <a:chExt cx="2674937" cy="2438674"/>
          </a:xfrm>
        </p:grpSpPr>
        <p:pic>
          <p:nvPicPr>
            <p:cNvPr id="6" name="Grafik 5" descr="Hundeolympiade (6)"/>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7634288" y="1919288"/>
              <a:ext cx="2674937" cy="1782762"/>
            </a:xfrm>
            <a:prstGeom prst="rect">
              <a:avLst/>
            </a:prstGeom>
            <a:ln>
              <a:noFill/>
            </a:ln>
            <a:effectLst>
              <a:softEdge rad="112500"/>
            </a:effectLst>
          </p:spPr>
        </p:pic>
        <p:sp>
          <p:nvSpPr>
            <p:cNvPr id="7" name="Rechteck 6"/>
            <p:cNvSpPr/>
            <p:nvPr/>
          </p:nvSpPr>
          <p:spPr>
            <a:xfrm>
              <a:off x="8079086" y="3714750"/>
              <a:ext cx="2230139" cy="643212"/>
            </a:xfrm>
            <a:prstGeom prst="rect">
              <a:avLst/>
            </a:prstGeom>
            <a:noFill/>
            <a:ln>
              <a:noFill/>
            </a:ln>
          </p:spPr>
          <p:txBody>
            <a:bodyPr anchor="ctr">
              <a:normAutofit/>
            </a:bodyPr>
            <a:lstStyle/>
            <a:p>
              <a:endParaRPr lang="de-AT" sz="1600" dirty="0">
                <a:solidFill>
                  <a:schemeClr val="bg1"/>
                </a:solidFill>
              </a:endParaRPr>
            </a:p>
          </p:txBody>
        </p:sp>
      </p:grpSp>
      <p:pic>
        <p:nvPicPr>
          <p:cNvPr id="12" name="Grafik 11" descr="Hundeolympiade (10)"/>
          <p:cNvPicPr>
            <a:picLocks noRot="1" noChangeAspect="1" noMove="1" noResize="1"/>
          </p:cNvPicPr>
          <p:nvPr isPhoto="1"/>
        </p:nvPicPr>
        <p:blipFill>
          <a:blip r:embed="rId4" cstate="print">
            <a:lum/>
            <a:extLst>
              <a:ext uri="{28A0092B-C50C-407E-A947-70E740481C1C}">
                <a14:useLocalDpi xmlns:a14="http://schemas.microsoft.com/office/drawing/2010/main" val="0"/>
              </a:ext>
            </a:extLst>
          </a:blip>
          <a:stretch>
            <a:fillRect/>
          </a:stretch>
        </p:blipFill>
        <p:spPr>
          <a:xfrm>
            <a:off x="3854973" y="3132310"/>
            <a:ext cx="4257206" cy="3350979"/>
          </a:xfrm>
          <a:prstGeom prst="rect">
            <a:avLst/>
          </a:prstGeom>
          <a:ln>
            <a:noFill/>
          </a:ln>
          <a:effectLst>
            <a:softEdge rad="112500"/>
          </a:effectLst>
        </p:spPr>
      </p:pic>
      <p:sp>
        <p:nvSpPr>
          <p:cNvPr id="15" name="Textfeld 14"/>
          <p:cNvSpPr txBox="1"/>
          <p:nvPr/>
        </p:nvSpPr>
        <p:spPr>
          <a:xfrm>
            <a:off x="457423" y="379488"/>
            <a:ext cx="6145967" cy="1465209"/>
          </a:xfrm>
          <a:prstGeom prst="rect">
            <a:avLst/>
          </a:prstGeom>
          <a:noFill/>
        </p:spPr>
        <p:txBody>
          <a:bodyPr wrap="square" rtlCol="0">
            <a:spAutoFit/>
          </a:bodyPr>
          <a:lstStyle/>
          <a:p>
            <a:pPr>
              <a:lnSpc>
                <a:spcPct val="107000"/>
              </a:lnSpc>
              <a:spcAft>
                <a:spcPts val="800"/>
              </a:spcAft>
            </a:pPr>
            <a:r>
              <a:rPr lang="de-DE" sz="1400" dirty="0" smtClean="0">
                <a:solidFill>
                  <a:schemeClr val="bg1"/>
                </a:solidFill>
                <a:effectLst/>
                <a:latin typeface="Calibri" panose="020F0502020204030204" pitchFamily="34" charset="0"/>
                <a:ea typeface="SimSun" panose="02010600030101010101" pitchFamily="2" charset="-122"/>
                <a:cs typeface="Arial" panose="020B0604020202020204" pitchFamily="34" charset="0"/>
              </a:rPr>
              <a:t>Wir hatten viel vorbereitet für unser Projekt, das am 11. April 2015 stattfand. Die Panoramaschenke in der Filmteichstraße 1, 1100 Wien, fanden wir geeignet. Wir hatten einen Seminarraum reserviert, da aber das Wetter an diesem Tag frühlingshaft war, haben wir uns kurzerhand dazu entschieden die Veranstaltung auf dem großen Parkplatz der Panoramaschenke zu veranstalten. Auch die Betreiber hatten nichts dagegen.</a:t>
            </a:r>
            <a:endParaRPr lang="de-AT" sz="1400" dirty="0">
              <a:solidFill>
                <a:schemeClr val="bg1"/>
              </a:solidFill>
              <a:effectLst/>
              <a:latin typeface="Calibri" panose="020F0502020204030204" pitchFamily="34" charset="0"/>
              <a:ea typeface="SimSun" panose="02010600030101010101" pitchFamily="2" charset="-122"/>
              <a:cs typeface="Arial" panose="020B0604020202020204" pitchFamily="34" charset="0"/>
            </a:endParaRPr>
          </a:p>
        </p:txBody>
      </p:sp>
      <p:sp>
        <p:nvSpPr>
          <p:cNvPr id="16"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AT"/>
          </a:p>
        </p:txBody>
      </p:sp>
      <p:sp>
        <p:nvSpPr>
          <p:cNvPr id="18" name="Textfeld 17"/>
          <p:cNvSpPr txBox="1"/>
          <p:nvPr/>
        </p:nvSpPr>
        <p:spPr>
          <a:xfrm>
            <a:off x="8112179" y="3865962"/>
            <a:ext cx="3460228" cy="1107996"/>
          </a:xfrm>
          <a:prstGeom prst="rect">
            <a:avLst/>
          </a:prstGeom>
          <a:noFill/>
        </p:spPr>
        <p:txBody>
          <a:bodyPr wrap="square" rtlCol="0">
            <a:spAutoFit/>
          </a:bodyPr>
          <a:lstStyle/>
          <a:p>
            <a:r>
              <a:rPr lang="de-DE" sz="1200" dirty="0" smtClean="0">
                <a:solidFill>
                  <a:schemeClr val="bg1"/>
                </a:solidFill>
              </a:rPr>
              <a:t>Die ersten Teilnehmer </a:t>
            </a:r>
            <a:r>
              <a:rPr lang="de-DE" sz="1200" dirty="0">
                <a:solidFill>
                  <a:schemeClr val="bg1"/>
                </a:solidFill>
              </a:rPr>
              <a:t>treffen ein und es werden die ersten Startnummern ausgeteilt.</a:t>
            </a:r>
            <a:endParaRPr lang="de-AT" sz="1200" dirty="0">
              <a:solidFill>
                <a:schemeClr val="bg1"/>
              </a:solidFill>
            </a:endParaRPr>
          </a:p>
          <a:p>
            <a:r>
              <a:rPr lang="de-DE" sz="1200" dirty="0">
                <a:solidFill>
                  <a:schemeClr val="bg1"/>
                </a:solidFill>
              </a:rPr>
              <a:t>(rechts: Auftraggeberin Frau Liane Ruck und ihr Hund </a:t>
            </a:r>
            <a:r>
              <a:rPr lang="de-DE" sz="1200" dirty="0" err="1">
                <a:solidFill>
                  <a:schemeClr val="bg1"/>
                </a:solidFill>
              </a:rPr>
              <a:t>Checker</a:t>
            </a:r>
            <a:r>
              <a:rPr lang="de-DE" sz="1200" dirty="0">
                <a:solidFill>
                  <a:schemeClr val="bg1"/>
                </a:solidFill>
              </a:rPr>
              <a:t>)</a:t>
            </a:r>
            <a:endParaRPr lang="de-AT" sz="1200" dirty="0">
              <a:solidFill>
                <a:schemeClr val="bg1"/>
              </a:solidFill>
            </a:endParaRPr>
          </a:p>
          <a:p>
            <a:endParaRPr lang="de-AT" dirty="0"/>
          </a:p>
        </p:txBody>
      </p:sp>
    </p:spTree>
    <p:extLst>
      <p:ext uri="{BB962C8B-B14F-4D97-AF65-F5344CB8AC3E}">
        <p14:creationId xmlns:p14="http://schemas.microsoft.com/office/powerpoint/2010/main" val="3078410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feld 14"/>
          <p:cNvSpPr txBox="1"/>
          <p:nvPr/>
        </p:nvSpPr>
        <p:spPr>
          <a:xfrm>
            <a:off x="761290" y="518615"/>
            <a:ext cx="9616127" cy="523220"/>
          </a:xfrm>
          <a:prstGeom prst="rect">
            <a:avLst/>
          </a:prstGeom>
          <a:noFill/>
        </p:spPr>
        <p:txBody>
          <a:bodyPr wrap="square" rtlCol="0">
            <a:spAutoFit/>
          </a:bodyPr>
          <a:lstStyle/>
          <a:p>
            <a:r>
              <a:rPr lang="de-DE" sz="1400" dirty="0">
                <a:solidFill>
                  <a:schemeClr val="bg1"/>
                </a:solidFill>
              </a:rPr>
              <a:t>Unser erstes Spiel für den Tag hieß „Such das Leckerli“, eine Art Hütchen-Spiel für den Hund. Hierbei musste der Hund das Leckerli unter einem von drei Bechern finden.</a:t>
            </a:r>
            <a:endParaRPr lang="de-AT" sz="1400" dirty="0">
              <a:solidFill>
                <a:schemeClr val="bg1"/>
              </a:solidFill>
            </a:endParaRPr>
          </a:p>
        </p:txBody>
      </p:sp>
      <p:pic>
        <p:nvPicPr>
          <p:cNvPr id="16" name="Grafik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290" y="1351186"/>
            <a:ext cx="2773481" cy="3384587"/>
          </a:xfrm>
          <a:prstGeom prst="rect">
            <a:avLst/>
          </a:prstGeom>
        </p:spPr>
      </p:pic>
      <p:pic>
        <p:nvPicPr>
          <p:cNvPr id="17" name="Grafik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6664" y="1354835"/>
            <a:ext cx="1794357" cy="3384587"/>
          </a:xfrm>
          <a:prstGeom prst="rect">
            <a:avLst/>
          </a:prstGeom>
        </p:spPr>
      </p:pic>
      <p:pic>
        <p:nvPicPr>
          <p:cNvPr id="18" name="Grafik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2915" y="1358246"/>
            <a:ext cx="4453060" cy="3370465"/>
          </a:xfrm>
          <a:prstGeom prst="rect">
            <a:avLst/>
          </a:prstGeom>
        </p:spPr>
      </p:pic>
      <p:sp>
        <p:nvSpPr>
          <p:cNvPr id="19" name="Textfeld 18"/>
          <p:cNvSpPr txBox="1"/>
          <p:nvPr/>
        </p:nvSpPr>
        <p:spPr>
          <a:xfrm>
            <a:off x="761290" y="4973967"/>
            <a:ext cx="2773481" cy="461665"/>
          </a:xfrm>
          <a:prstGeom prst="rect">
            <a:avLst/>
          </a:prstGeom>
          <a:noFill/>
        </p:spPr>
        <p:txBody>
          <a:bodyPr wrap="square" rtlCol="0">
            <a:spAutoFit/>
          </a:bodyPr>
          <a:lstStyle/>
          <a:p>
            <a:r>
              <a:rPr lang="de-AT" sz="1200" dirty="0" smtClean="0">
                <a:solidFill>
                  <a:schemeClr val="bg1"/>
                </a:solidFill>
              </a:rPr>
              <a:t>Und hier geht es auch schon los, die erste Teilnehmerin startet mit Hund </a:t>
            </a:r>
            <a:r>
              <a:rPr lang="de-AT" sz="1200" dirty="0" err="1" smtClean="0">
                <a:solidFill>
                  <a:schemeClr val="bg1"/>
                </a:solidFill>
              </a:rPr>
              <a:t>Mirli</a:t>
            </a:r>
            <a:r>
              <a:rPr lang="de-AT" sz="1200" dirty="0" smtClean="0">
                <a:solidFill>
                  <a:schemeClr val="bg1"/>
                </a:solidFill>
              </a:rPr>
              <a:t>.</a:t>
            </a:r>
            <a:endParaRPr lang="de-AT" sz="1200" dirty="0">
              <a:solidFill>
                <a:schemeClr val="bg1"/>
              </a:solidFill>
            </a:endParaRPr>
          </a:p>
        </p:txBody>
      </p:sp>
      <p:sp>
        <p:nvSpPr>
          <p:cNvPr id="20" name="Textfeld 19"/>
          <p:cNvSpPr txBox="1"/>
          <p:nvPr/>
        </p:nvSpPr>
        <p:spPr>
          <a:xfrm>
            <a:off x="4326664" y="4973967"/>
            <a:ext cx="7039311" cy="461665"/>
          </a:xfrm>
          <a:prstGeom prst="rect">
            <a:avLst/>
          </a:prstGeom>
          <a:noFill/>
        </p:spPr>
        <p:txBody>
          <a:bodyPr wrap="square" rtlCol="0">
            <a:spAutoFit/>
          </a:bodyPr>
          <a:lstStyle/>
          <a:p>
            <a:r>
              <a:rPr lang="de-AT" sz="1200" dirty="0" smtClean="0">
                <a:solidFill>
                  <a:schemeClr val="bg1"/>
                </a:solidFill>
              </a:rPr>
              <a:t>Alle haben schon beim ersten Spiel sichtlich ihren Spaß, auch Frau Ruck bemüht sich sehr, ihren Hund für die Leckerlis, unter den Bechern zu begeistern. </a:t>
            </a:r>
            <a:endParaRPr lang="de-AT" sz="1200" dirty="0">
              <a:solidFill>
                <a:schemeClr val="bg1"/>
              </a:solidFill>
            </a:endParaRPr>
          </a:p>
        </p:txBody>
      </p:sp>
    </p:spTree>
    <p:extLst>
      <p:ext uri="{BB962C8B-B14F-4D97-AF65-F5344CB8AC3E}">
        <p14:creationId xmlns:p14="http://schemas.microsoft.com/office/powerpoint/2010/main" val="847948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Hundeolympiade (54)"/>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613611" y="1261849"/>
            <a:ext cx="3689350" cy="2458836"/>
          </a:xfrm>
          <a:prstGeom prst="rect">
            <a:avLst/>
          </a:prstGeom>
          <a:ln>
            <a:noFill/>
          </a:ln>
          <a:effectLst>
            <a:softEdge rad="112500"/>
          </a:effectLst>
        </p:spPr>
      </p:pic>
      <p:pic>
        <p:nvPicPr>
          <p:cNvPr id="6" name="Grafik 5" descr="Hundeolympiade (66)"/>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5943600" y="1261849"/>
            <a:ext cx="4365625" cy="2909553"/>
          </a:xfrm>
          <a:prstGeom prst="rect">
            <a:avLst/>
          </a:prstGeom>
          <a:ln>
            <a:noFill/>
          </a:ln>
          <a:effectLst>
            <a:softEdge rad="112500"/>
          </a:effectLst>
        </p:spPr>
      </p:pic>
      <p:pic>
        <p:nvPicPr>
          <p:cNvPr id="9" name="Grafik 8" descr="Hundeolympiade (90)"/>
          <p:cNvPicPr>
            <a:picLocks noRot="1" noChangeAspect="1" noMove="1" noResize="1"/>
          </p:cNvPicPr>
          <p:nvPr isPhoto="1"/>
        </p:nvPicPr>
        <p:blipFill>
          <a:blip r:embed="rId4" cstate="print">
            <a:lum/>
            <a:extLst>
              <a:ext uri="{28A0092B-C50C-407E-A947-70E740481C1C}">
                <a14:useLocalDpi xmlns:a14="http://schemas.microsoft.com/office/drawing/2010/main" val="0"/>
              </a:ext>
            </a:extLst>
          </a:blip>
          <a:stretch>
            <a:fillRect/>
          </a:stretch>
        </p:blipFill>
        <p:spPr>
          <a:xfrm>
            <a:off x="3578017" y="2876161"/>
            <a:ext cx="2537076" cy="3399925"/>
          </a:xfrm>
          <a:prstGeom prst="rect">
            <a:avLst/>
          </a:prstGeom>
          <a:ln>
            <a:noFill/>
          </a:ln>
          <a:effectLst>
            <a:softEdge rad="112500"/>
          </a:effectLst>
        </p:spPr>
      </p:pic>
      <p:sp>
        <p:nvSpPr>
          <p:cNvPr id="15" name="Textfeld 14"/>
          <p:cNvSpPr txBox="1"/>
          <p:nvPr/>
        </p:nvSpPr>
        <p:spPr>
          <a:xfrm>
            <a:off x="613611" y="493295"/>
            <a:ext cx="9695614" cy="523220"/>
          </a:xfrm>
          <a:prstGeom prst="rect">
            <a:avLst/>
          </a:prstGeom>
          <a:noFill/>
        </p:spPr>
        <p:txBody>
          <a:bodyPr wrap="square" rtlCol="0">
            <a:spAutoFit/>
          </a:bodyPr>
          <a:lstStyle/>
          <a:p>
            <a:r>
              <a:rPr lang="de-AT" sz="1400" dirty="0" smtClean="0">
                <a:solidFill>
                  <a:schemeClr val="bg1"/>
                </a:solidFill>
              </a:rPr>
              <a:t>Das zweite Spiel drehte sich darum, dass die Teilnehmer mit einer Art Kegel mit einem Tennisball darauf in einem Slalom um die Stühle gehen mussten, ohne dass der Ball runter fällt. </a:t>
            </a:r>
            <a:endParaRPr lang="de-AT" sz="1400" dirty="0">
              <a:solidFill>
                <a:schemeClr val="bg1"/>
              </a:solidFill>
            </a:endParaRPr>
          </a:p>
        </p:txBody>
      </p:sp>
      <p:sp>
        <p:nvSpPr>
          <p:cNvPr id="16" name="Textfeld 15"/>
          <p:cNvSpPr txBox="1"/>
          <p:nvPr/>
        </p:nvSpPr>
        <p:spPr>
          <a:xfrm>
            <a:off x="806116" y="3970421"/>
            <a:ext cx="2562726" cy="1015663"/>
          </a:xfrm>
          <a:prstGeom prst="rect">
            <a:avLst/>
          </a:prstGeom>
          <a:noFill/>
        </p:spPr>
        <p:txBody>
          <a:bodyPr wrap="square" rtlCol="0">
            <a:spAutoFit/>
          </a:bodyPr>
          <a:lstStyle/>
          <a:p>
            <a:r>
              <a:rPr lang="de-AT" sz="1200" dirty="0" smtClean="0">
                <a:solidFill>
                  <a:schemeClr val="bg1"/>
                </a:solidFill>
              </a:rPr>
              <a:t>Alle Teilnehmer hatten auch bei diesem Spiel sichtlich ihren Spaß. Auch unser jüngster Teilnehmer Hund Robin hat das Spiel mit Bravur gemeistert, sogar ganz ohne Leine.</a:t>
            </a:r>
            <a:endParaRPr lang="de-AT" sz="1200" dirty="0">
              <a:solidFill>
                <a:schemeClr val="bg1"/>
              </a:solidFill>
            </a:endParaRPr>
          </a:p>
        </p:txBody>
      </p:sp>
      <p:cxnSp>
        <p:nvCxnSpPr>
          <p:cNvPr id="18" name="Gerade Verbindung mit Pfeil 17"/>
          <p:cNvCxnSpPr/>
          <p:nvPr/>
        </p:nvCxnSpPr>
        <p:spPr>
          <a:xfrm flipV="1">
            <a:off x="1864895" y="5235820"/>
            <a:ext cx="1371600" cy="46043"/>
          </a:xfrm>
          <a:prstGeom prst="straightConnector1">
            <a:avLst/>
          </a:prstGeom>
          <a:ln w="38100">
            <a:solidFill>
              <a:schemeClr val="bg1"/>
            </a:solidFill>
            <a:tailEnd type="triangle"/>
          </a:ln>
          <a:scene3d>
            <a:camera prst="obliqueTopLeft"/>
            <a:lightRig rig="threePt" dir="t"/>
          </a:scene3d>
        </p:spPr>
        <p:style>
          <a:lnRef idx="1">
            <a:schemeClr val="accent1"/>
          </a:lnRef>
          <a:fillRef idx="0">
            <a:schemeClr val="accent1"/>
          </a:fillRef>
          <a:effectRef idx="0">
            <a:schemeClr val="accent1"/>
          </a:effectRef>
          <a:fontRef idx="minor">
            <a:schemeClr val="tx1"/>
          </a:fontRef>
        </p:style>
      </p:cxnSp>
      <p:pic>
        <p:nvPicPr>
          <p:cNvPr id="20" name="Grafik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57427" y="3258704"/>
            <a:ext cx="2827668" cy="2959768"/>
          </a:xfrm>
          <a:prstGeom prst="rect">
            <a:avLst/>
          </a:prstGeom>
          <a:ln>
            <a:noFill/>
          </a:ln>
          <a:effectLst>
            <a:softEdge rad="112500"/>
          </a:effectLst>
        </p:spPr>
      </p:pic>
    </p:spTree>
    <p:extLst>
      <p:ext uri="{BB962C8B-B14F-4D97-AF65-F5344CB8AC3E}">
        <p14:creationId xmlns:p14="http://schemas.microsoft.com/office/powerpoint/2010/main" val="354507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Hundeolympiade (102)"/>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445168" y="971852"/>
            <a:ext cx="2597986" cy="3895245"/>
          </a:xfrm>
          <a:prstGeom prst="rect">
            <a:avLst/>
          </a:prstGeom>
          <a:ln>
            <a:noFill/>
          </a:ln>
          <a:effectLst>
            <a:softEdge rad="112500"/>
          </a:effectLst>
        </p:spPr>
      </p:pic>
      <p:pic>
        <p:nvPicPr>
          <p:cNvPr id="6" name="Grafik 5" descr="Hundeolympiade (109)"/>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8073189" y="959152"/>
            <a:ext cx="3380874" cy="3842835"/>
          </a:xfrm>
          <a:prstGeom prst="rect">
            <a:avLst/>
          </a:prstGeom>
          <a:ln>
            <a:noFill/>
          </a:ln>
          <a:effectLst>
            <a:softEdge rad="112500"/>
          </a:effectLst>
        </p:spPr>
      </p:pic>
      <p:pic>
        <p:nvPicPr>
          <p:cNvPr id="9" name="Grafik 8" descr="Hundeolympiade (112)"/>
          <p:cNvPicPr>
            <a:picLocks noRot="1" noChangeAspect="1" noMove="1" noResize="1"/>
          </p:cNvPicPr>
          <p:nvPr isPhoto="1"/>
        </p:nvPicPr>
        <p:blipFill>
          <a:blip r:embed="rId4" cstate="print">
            <a:lum/>
            <a:extLst>
              <a:ext uri="{28A0092B-C50C-407E-A947-70E740481C1C}">
                <a14:useLocalDpi xmlns:a14="http://schemas.microsoft.com/office/drawing/2010/main" val="0"/>
              </a:ext>
            </a:extLst>
          </a:blip>
          <a:stretch>
            <a:fillRect/>
          </a:stretch>
        </p:blipFill>
        <p:spPr>
          <a:xfrm>
            <a:off x="3283463" y="971852"/>
            <a:ext cx="4549416" cy="3032045"/>
          </a:xfrm>
          <a:prstGeom prst="rect">
            <a:avLst/>
          </a:prstGeom>
          <a:ln>
            <a:noFill/>
          </a:ln>
          <a:effectLst>
            <a:softEdge rad="112500"/>
          </a:effectLst>
        </p:spPr>
      </p:pic>
      <p:sp>
        <p:nvSpPr>
          <p:cNvPr id="15" name="Textfeld 14"/>
          <p:cNvSpPr txBox="1"/>
          <p:nvPr/>
        </p:nvSpPr>
        <p:spPr>
          <a:xfrm>
            <a:off x="565484" y="312821"/>
            <a:ext cx="10888579" cy="523220"/>
          </a:xfrm>
          <a:prstGeom prst="rect">
            <a:avLst/>
          </a:prstGeom>
          <a:noFill/>
        </p:spPr>
        <p:txBody>
          <a:bodyPr wrap="square" rtlCol="0">
            <a:spAutoFit/>
          </a:bodyPr>
          <a:lstStyle/>
          <a:p>
            <a:r>
              <a:rPr lang="de-AT" sz="1400" dirty="0" smtClean="0">
                <a:solidFill>
                  <a:schemeClr val="bg1"/>
                </a:solidFill>
              </a:rPr>
              <a:t>Hier ist auch schon Halbzeit, bei dem dritten Spiel der Veranstaltung mussten die Hunde durch einen Tunnel zu ihrem Besitzer laufen. Hier wurde die Zeit gestoppt die dafür gebraucht wurde.</a:t>
            </a:r>
            <a:endParaRPr lang="de-AT" sz="1400" dirty="0">
              <a:solidFill>
                <a:schemeClr val="bg1"/>
              </a:solidFill>
            </a:endParaRPr>
          </a:p>
        </p:txBody>
      </p:sp>
      <p:pic>
        <p:nvPicPr>
          <p:cNvPr id="16" name="Grafi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51094" y="3183066"/>
            <a:ext cx="4214154" cy="3013198"/>
          </a:xfrm>
          <a:prstGeom prst="rect">
            <a:avLst/>
          </a:prstGeom>
          <a:ln>
            <a:noFill/>
          </a:ln>
          <a:effectLst>
            <a:softEdge rad="112500"/>
          </a:effectLst>
        </p:spPr>
      </p:pic>
    </p:spTree>
    <p:extLst>
      <p:ext uri="{BB962C8B-B14F-4D97-AF65-F5344CB8AC3E}">
        <p14:creationId xmlns:p14="http://schemas.microsoft.com/office/powerpoint/2010/main" val="1380044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p:cNvPicPr>
            <a:picLocks noChangeAspect="1"/>
          </p:cNvPicPr>
          <p:nvPr/>
        </p:nvPicPr>
        <p:blipFill>
          <a:blip r:embed="rId2"/>
          <a:stretch>
            <a:fillRect/>
          </a:stretch>
        </p:blipFill>
        <p:spPr>
          <a:xfrm>
            <a:off x="3457440" y="2081246"/>
            <a:ext cx="3468624" cy="3403001"/>
          </a:xfrm>
          <a:prstGeom prst="rect">
            <a:avLst/>
          </a:prstGeom>
        </p:spPr>
      </p:pic>
      <p:grpSp>
        <p:nvGrpSpPr>
          <p:cNvPr id="5" name="Gruppieren 4"/>
          <p:cNvGrpSpPr>
            <a:grpSpLocks noGrp="1" noUngrp="1" noChangeAspect="1"/>
          </p:cNvGrpSpPr>
          <p:nvPr/>
        </p:nvGrpSpPr>
        <p:grpSpPr>
          <a:xfrm>
            <a:off x="433137" y="981088"/>
            <a:ext cx="3810167" cy="3045872"/>
            <a:chOff x="1881188" y="1919288"/>
            <a:chExt cx="2674937" cy="2138362"/>
          </a:xfrm>
        </p:grpSpPr>
        <p:pic>
          <p:nvPicPr>
            <p:cNvPr id="3" name="Grafik 2" descr="Hundeolympiade (120)"/>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1881188" y="1919288"/>
              <a:ext cx="2674937" cy="1782762"/>
            </a:xfrm>
            <a:prstGeom prst="rect">
              <a:avLst/>
            </a:prstGeom>
            <a:ln>
              <a:noFill/>
            </a:ln>
            <a:effectLst>
              <a:softEdge rad="112500"/>
            </a:effectLst>
          </p:spPr>
        </p:pic>
        <p:sp>
          <p:nvSpPr>
            <p:cNvPr id="4" name="Rechteck 3"/>
            <p:cNvSpPr/>
            <p:nvPr/>
          </p:nvSpPr>
          <p:spPr>
            <a:xfrm>
              <a:off x="1881188" y="3714750"/>
              <a:ext cx="2674937" cy="342900"/>
            </a:xfrm>
            <a:prstGeom prst="rect">
              <a:avLst/>
            </a:prstGeom>
            <a:noFill/>
            <a:ln>
              <a:noFill/>
            </a:ln>
          </p:spPr>
          <p:txBody>
            <a:bodyPr anchor="ctr">
              <a:normAutofit/>
            </a:bodyPr>
            <a:lstStyle/>
            <a:p>
              <a:pPr algn="ctr"/>
              <a:r>
                <a:rPr lang="de-AT" sz="1600" smtClean="0"/>
                <a:t>Hundeolympiade (120)</a:t>
              </a:r>
              <a:endParaRPr lang="de-AT" sz="1600"/>
            </a:p>
          </p:txBody>
        </p:sp>
      </p:grpSp>
      <p:grpSp>
        <p:nvGrpSpPr>
          <p:cNvPr id="8" name="Gruppieren 7"/>
          <p:cNvGrpSpPr>
            <a:grpSpLocks noGrp="1" noUngrp="1" noChangeAspect="1"/>
          </p:cNvGrpSpPr>
          <p:nvPr/>
        </p:nvGrpSpPr>
        <p:grpSpPr>
          <a:xfrm>
            <a:off x="6699668" y="706778"/>
            <a:ext cx="4259513" cy="3171677"/>
            <a:chOff x="7535863" y="1919288"/>
            <a:chExt cx="2871787" cy="2138362"/>
          </a:xfrm>
        </p:grpSpPr>
        <p:pic>
          <p:nvPicPr>
            <p:cNvPr id="6" name="Grafik 5" descr="Hundeolympiade (132)"/>
            <p:cNvPicPr>
              <a:picLocks noRot="1" noChangeAspect="1" noMove="1" noResize="1"/>
            </p:cNvPicPr>
            <p:nvPr isPhoto="1"/>
          </p:nvPicPr>
          <p:blipFill>
            <a:blip r:embed="rId4" cstate="print">
              <a:lum/>
              <a:extLst>
                <a:ext uri="{28A0092B-C50C-407E-A947-70E740481C1C}">
                  <a14:useLocalDpi xmlns:a14="http://schemas.microsoft.com/office/drawing/2010/main" val="0"/>
                </a:ext>
              </a:extLst>
            </a:blip>
            <a:stretch>
              <a:fillRect/>
            </a:stretch>
          </p:blipFill>
          <p:spPr>
            <a:xfrm>
              <a:off x="7535863" y="1919288"/>
              <a:ext cx="2871787" cy="1782762"/>
            </a:xfrm>
            <a:prstGeom prst="rect">
              <a:avLst/>
            </a:prstGeom>
            <a:ln>
              <a:noFill/>
            </a:ln>
            <a:effectLst>
              <a:softEdge rad="112500"/>
            </a:effectLst>
          </p:spPr>
        </p:pic>
        <p:sp>
          <p:nvSpPr>
            <p:cNvPr id="7" name="Rechteck 6"/>
            <p:cNvSpPr/>
            <p:nvPr/>
          </p:nvSpPr>
          <p:spPr>
            <a:xfrm>
              <a:off x="7535863" y="3714750"/>
              <a:ext cx="2871787" cy="342900"/>
            </a:xfrm>
            <a:prstGeom prst="rect">
              <a:avLst/>
            </a:prstGeom>
            <a:noFill/>
            <a:ln>
              <a:noFill/>
            </a:ln>
          </p:spPr>
          <p:txBody>
            <a:bodyPr anchor="ctr">
              <a:normAutofit/>
            </a:bodyPr>
            <a:lstStyle/>
            <a:p>
              <a:pPr algn="ctr"/>
              <a:r>
                <a:rPr lang="de-AT" sz="1600" smtClean="0"/>
                <a:t>Hundeolympiade (132)</a:t>
              </a:r>
              <a:endParaRPr lang="de-AT" sz="1600"/>
            </a:p>
          </p:txBody>
        </p:sp>
      </p:grpSp>
      <p:grpSp>
        <p:nvGrpSpPr>
          <p:cNvPr id="11" name="Gruppieren 10"/>
          <p:cNvGrpSpPr>
            <a:grpSpLocks noGrp="1" noUngrp="1" noChangeAspect="1"/>
          </p:cNvGrpSpPr>
          <p:nvPr/>
        </p:nvGrpSpPr>
        <p:grpSpPr>
          <a:xfrm>
            <a:off x="481733" y="3878455"/>
            <a:ext cx="4369636" cy="2780303"/>
            <a:chOff x="1538288" y="4273550"/>
            <a:chExt cx="3360737" cy="2138363"/>
          </a:xfrm>
        </p:grpSpPr>
        <p:pic>
          <p:nvPicPr>
            <p:cNvPr id="9" name="Grafik 8" descr="Hundeolympiade (137)"/>
            <p:cNvPicPr>
              <a:picLocks noRot="1" noChangeAspect="1" noMove="1" noResize="1"/>
            </p:cNvPicPr>
            <p:nvPr isPhoto="1"/>
          </p:nvPicPr>
          <p:blipFill>
            <a:blip r:embed="rId5" cstate="print">
              <a:lum/>
              <a:extLst>
                <a:ext uri="{28A0092B-C50C-407E-A947-70E740481C1C}">
                  <a14:useLocalDpi xmlns:a14="http://schemas.microsoft.com/office/drawing/2010/main" val="0"/>
                </a:ext>
              </a:extLst>
            </a:blip>
            <a:stretch>
              <a:fillRect/>
            </a:stretch>
          </p:blipFill>
          <p:spPr>
            <a:xfrm>
              <a:off x="1538288" y="4273550"/>
              <a:ext cx="3360737" cy="1782763"/>
            </a:xfrm>
            <a:prstGeom prst="rect">
              <a:avLst/>
            </a:prstGeom>
            <a:ln>
              <a:noFill/>
            </a:ln>
            <a:effectLst>
              <a:softEdge rad="112500"/>
            </a:effectLst>
          </p:spPr>
        </p:pic>
        <p:sp>
          <p:nvSpPr>
            <p:cNvPr id="10" name="Rechteck 9"/>
            <p:cNvSpPr/>
            <p:nvPr/>
          </p:nvSpPr>
          <p:spPr>
            <a:xfrm>
              <a:off x="1538288" y="6069013"/>
              <a:ext cx="3360737" cy="342900"/>
            </a:xfrm>
            <a:prstGeom prst="rect">
              <a:avLst/>
            </a:prstGeom>
            <a:noFill/>
            <a:ln>
              <a:noFill/>
            </a:ln>
          </p:spPr>
          <p:txBody>
            <a:bodyPr anchor="ctr">
              <a:normAutofit/>
            </a:bodyPr>
            <a:lstStyle/>
            <a:p>
              <a:pPr algn="ctr"/>
              <a:r>
                <a:rPr lang="de-AT" sz="1600" smtClean="0"/>
                <a:t>Hundeolympiade (137)</a:t>
              </a:r>
              <a:endParaRPr lang="de-AT" sz="1600"/>
            </a:p>
          </p:txBody>
        </p:sp>
      </p:grpSp>
      <p:grpSp>
        <p:nvGrpSpPr>
          <p:cNvPr id="14" name="Gruppieren 13"/>
          <p:cNvGrpSpPr>
            <a:grpSpLocks noGrp="1" noUngrp="1" noChangeAspect="1"/>
          </p:cNvGrpSpPr>
          <p:nvPr/>
        </p:nvGrpSpPr>
        <p:grpSpPr>
          <a:xfrm>
            <a:off x="6785811" y="3624155"/>
            <a:ext cx="4173370" cy="3309656"/>
            <a:chOff x="7773988" y="4273550"/>
            <a:chExt cx="2397125" cy="2138363"/>
          </a:xfrm>
        </p:grpSpPr>
        <p:pic>
          <p:nvPicPr>
            <p:cNvPr id="12" name="Grafik 11" descr="Hundeolympiade (141)"/>
            <p:cNvPicPr>
              <a:picLocks noRot="1" noChangeAspect="1" noMove="1" noResize="1"/>
            </p:cNvPicPr>
            <p:nvPr isPhoto="1"/>
          </p:nvPicPr>
          <p:blipFill>
            <a:blip r:embed="rId6" cstate="print">
              <a:lum/>
              <a:extLst>
                <a:ext uri="{28A0092B-C50C-407E-A947-70E740481C1C}">
                  <a14:useLocalDpi xmlns:a14="http://schemas.microsoft.com/office/drawing/2010/main" val="0"/>
                </a:ext>
              </a:extLst>
            </a:blip>
            <a:stretch>
              <a:fillRect/>
            </a:stretch>
          </p:blipFill>
          <p:spPr>
            <a:xfrm>
              <a:off x="7773988" y="4273550"/>
              <a:ext cx="2397125" cy="1782763"/>
            </a:xfrm>
            <a:prstGeom prst="rect">
              <a:avLst/>
            </a:prstGeom>
            <a:ln>
              <a:noFill/>
            </a:ln>
            <a:effectLst>
              <a:softEdge rad="112500"/>
            </a:effectLst>
          </p:spPr>
        </p:pic>
        <p:sp>
          <p:nvSpPr>
            <p:cNvPr id="13" name="Rechteck 12"/>
            <p:cNvSpPr/>
            <p:nvPr/>
          </p:nvSpPr>
          <p:spPr>
            <a:xfrm>
              <a:off x="7773988" y="6069013"/>
              <a:ext cx="2397125" cy="342900"/>
            </a:xfrm>
            <a:prstGeom prst="rect">
              <a:avLst/>
            </a:prstGeom>
            <a:noFill/>
            <a:ln>
              <a:noFill/>
            </a:ln>
          </p:spPr>
          <p:txBody>
            <a:bodyPr anchor="ctr">
              <a:normAutofit/>
            </a:bodyPr>
            <a:lstStyle/>
            <a:p>
              <a:pPr algn="ctr"/>
              <a:r>
                <a:rPr lang="de-AT" sz="1600" smtClean="0"/>
                <a:t>Hundeolympiade (141)</a:t>
              </a:r>
              <a:endParaRPr lang="de-AT" sz="1600"/>
            </a:p>
          </p:txBody>
        </p:sp>
      </p:grpSp>
      <p:sp>
        <p:nvSpPr>
          <p:cNvPr id="15" name="Textfeld 14"/>
          <p:cNvSpPr txBox="1"/>
          <p:nvPr/>
        </p:nvSpPr>
        <p:spPr>
          <a:xfrm>
            <a:off x="433137" y="445168"/>
            <a:ext cx="10816389" cy="523220"/>
          </a:xfrm>
          <a:prstGeom prst="rect">
            <a:avLst/>
          </a:prstGeom>
          <a:noFill/>
        </p:spPr>
        <p:txBody>
          <a:bodyPr wrap="square" rtlCol="0">
            <a:spAutoFit/>
          </a:bodyPr>
          <a:lstStyle/>
          <a:p>
            <a:r>
              <a:rPr lang="de-AT" sz="1400" dirty="0" smtClean="0">
                <a:solidFill>
                  <a:schemeClr val="bg1"/>
                </a:solidFill>
              </a:rPr>
              <a:t>Und hier ist auch schon das letzte Spiel. Die Teilnehmer mussten auf der Decke stehen und versuchen ihren Hund, ohne das er die Decke betritt. Auch dieses Spiel haben alle Teilnehmer mit großer Freude bestritten.</a:t>
            </a:r>
            <a:endParaRPr lang="de-AT" sz="1400" dirty="0">
              <a:solidFill>
                <a:schemeClr val="bg1"/>
              </a:solidFill>
            </a:endParaRPr>
          </a:p>
        </p:txBody>
      </p:sp>
    </p:spTree>
    <p:extLst>
      <p:ext uri="{BB962C8B-B14F-4D97-AF65-F5344CB8AC3E}">
        <p14:creationId xmlns:p14="http://schemas.microsoft.com/office/powerpoint/2010/main" val="2209914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p:cNvGrpSpPr>
            <a:grpSpLocks noGrp="1" noUngrp="1" noChangeAspect="1"/>
          </p:cNvGrpSpPr>
          <p:nvPr/>
        </p:nvGrpSpPr>
        <p:grpSpPr>
          <a:xfrm>
            <a:off x="553453" y="1292785"/>
            <a:ext cx="6414895" cy="3230228"/>
            <a:chOff x="6848475" y="1919288"/>
            <a:chExt cx="4246563" cy="2138362"/>
          </a:xfrm>
        </p:grpSpPr>
        <p:pic>
          <p:nvPicPr>
            <p:cNvPr id="6" name="Grafik 5" descr="Hundeolympiade (147)"/>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6848475" y="1919288"/>
              <a:ext cx="4246563" cy="1782762"/>
            </a:xfrm>
            <a:prstGeom prst="rect">
              <a:avLst/>
            </a:prstGeom>
            <a:ln>
              <a:noFill/>
            </a:ln>
            <a:effectLst>
              <a:softEdge rad="112500"/>
            </a:effectLst>
          </p:spPr>
        </p:pic>
        <p:sp>
          <p:nvSpPr>
            <p:cNvPr id="7" name="Rechteck 6"/>
            <p:cNvSpPr/>
            <p:nvPr/>
          </p:nvSpPr>
          <p:spPr>
            <a:xfrm>
              <a:off x="6848475" y="3714750"/>
              <a:ext cx="4246563" cy="342900"/>
            </a:xfrm>
            <a:prstGeom prst="rect">
              <a:avLst/>
            </a:prstGeom>
            <a:noFill/>
            <a:ln>
              <a:noFill/>
            </a:ln>
          </p:spPr>
          <p:txBody>
            <a:bodyPr anchor="ctr">
              <a:normAutofit/>
            </a:bodyPr>
            <a:lstStyle/>
            <a:p>
              <a:pPr algn="ctr"/>
              <a:r>
                <a:rPr lang="de-AT" sz="1600" smtClean="0"/>
                <a:t>Hundeolympiade (147)</a:t>
              </a:r>
              <a:endParaRPr lang="de-AT" sz="1600"/>
            </a:p>
          </p:txBody>
        </p:sp>
      </p:grpSp>
      <p:grpSp>
        <p:nvGrpSpPr>
          <p:cNvPr id="11" name="Gruppieren 10"/>
          <p:cNvGrpSpPr>
            <a:grpSpLocks noGrp="1" noUngrp="1" noChangeAspect="1"/>
          </p:cNvGrpSpPr>
          <p:nvPr/>
        </p:nvGrpSpPr>
        <p:grpSpPr>
          <a:xfrm>
            <a:off x="5763127" y="2976750"/>
            <a:ext cx="2037514" cy="3790790"/>
            <a:chOff x="2644775" y="4273550"/>
            <a:chExt cx="1149350" cy="2138363"/>
          </a:xfrm>
        </p:grpSpPr>
        <p:pic>
          <p:nvPicPr>
            <p:cNvPr id="9" name="Grafik 8" descr="Hundeolympiade (149)"/>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2644775" y="4273550"/>
              <a:ext cx="1149350" cy="1782763"/>
            </a:xfrm>
            <a:prstGeom prst="rect">
              <a:avLst/>
            </a:prstGeom>
            <a:ln>
              <a:noFill/>
            </a:ln>
            <a:effectLst>
              <a:softEdge rad="112500"/>
            </a:effectLst>
          </p:spPr>
        </p:pic>
        <p:sp>
          <p:nvSpPr>
            <p:cNvPr id="10" name="Rechteck 9"/>
            <p:cNvSpPr/>
            <p:nvPr/>
          </p:nvSpPr>
          <p:spPr>
            <a:xfrm>
              <a:off x="2644775" y="6069013"/>
              <a:ext cx="1149350" cy="342900"/>
            </a:xfrm>
            <a:prstGeom prst="rect">
              <a:avLst/>
            </a:prstGeom>
            <a:noFill/>
            <a:ln>
              <a:noFill/>
            </a:ln>
          </p:spPr>
          <p:txBody>
            <a:bodyPr anchor="ctr">
              <a:normAutofit/>
            </a:bodyPr>
            <a:lstStyle/>
            <a:p>
              <a:pPr algn="ctr"/>
              <a:r>
                <a:rPr lang="de-AT" sz="1600" smtClean="0"/>
                <a:t>Hundeolympiade (149)</a:t>
              </a:r>
              <a:endParaRPr lang="de-AT" sz="1600"/>
            </a:p>
          </p:txBody>
        </p:sp>
      </p:grpSp>
      <p:grpSp>
        <p:nvGrpSpPr>
          <p:cNvPr id="14" name="Gruppieren 13"/>
          <p:cNvGrpSpPr>
            <a:grpSpLocks noGrp="1" noUngrp="1" noChangeAspect="1"/>
          </p:cNvGrpSpPr>
          <p:nvPr/>
        </p:nvGrpSpPr>
        <p:grpSpPr>
          <a:xfrm>
            <a:off x="7951203" y="1292785"/>
            <a:ext cx="2492208" cy="4039716"/>
            <a:chOff x="8312150" y="4273550"/>
            <a:chExt cx="1319213" cy="2138363"/>
          </a:xfrm>
        </p:grpSpPr>
        <p:pic>
          <p:nvPicPr>
            <p:cNvPr id="12" name="Grafik 11" descr="Hundeolympiade (150)"/>
            <p:cNvPicPr>
              <a:picLocks noRot="1" noChangeAspect="1" noMove="1" noResize="1"/>
            </p:cNvPicPr>
            <p:nvPr isPhoto="1"/>
          </p:nvPicPr>
          <p:blipFill>
            <a:blip r:embed="rId4" cstate="print">
              <a:lum/>
              <a:extLst>
                <a:ext uri="{28A0092B-C50C-407E-A947-70E740481C1C}">
                  <a14:useLocalDpi xmlns:a14="http://schemas.microsoft.com/office/drawing/2010/main" val="0"/>
                </a:ext>
              </a:extLst>
            </a:blip>
            <a:stretch>
              <a:fillRect/>
            </a:stretch>
          </p:blipFill>
          <p:spPr>
            <a:xfrm>
              <a:off x="8312150" y="4273550"/>
              <a:ext cx="1319213" cy="1782763"/>
            </a:xfrm>
            <a:prstGeom prst="rect">
              <a:avLst/>
            </a:prstGeom>
            <a:ln>
              <a:noFill/>
            </a:ln>
            <a:effectLst>
              <a:softEdge rad="112500"/>
            </a:effectLst>
          </p:spPr>
        </p:pic>
        <p:sp>
          <p:nvSpPr>
            <p:cNvPr id="13" name="Rechteck 12"/>
            <p:cNvSpPr/>
            <p:nvPr/>
          </p:nvSpPr>
          <p:spPr>
            <a:xfrm>
              <a:off x="8312150" y="6069013"/>
              <a:ext cx="1319213" cy="342900"/>
            </a:xfrm>
            <a:prstGeom prst="rect">
              <a:avLst/>
            </a:prstGeom>
            <a:noFill/>
            <a:ln>
              <a:noFill/>
            </a:ln>
          </p:spPr>
          <p:txBody>
            <a:bodyPr anchor="ctr">
              <a:normAutofit/>
            </a:bodyPr>
            <a:lstStyle/>
            <a:p>
              <a:pPr algn="ctr"/>
              <a:r>
                <a:rPr lang="de-AT" sz="1600" smtClean="0"/>
                <a:t>Hundeolympiade (150)</a:t>
              </a:r>
              <a:endParaRPr lang="de-AT" sz="1600"/>
            </a:p>
          </p:txBody>
        </p:sp>
      </p:grpSp>
      <p:sp>
        <p:nvSpPr>
          <p:cNvPr id="15" name="Textfeld 14"/>
          <p:cNvSpPr txBox="1"/>
          <p:nvPr/>
        </p:nvSpPr>
        <p:spPr>
          <a:xfrm>
            <a:off x="553453" y="541421"/>
            <a:ext cx="10996863" cy="738664"/>
          </a:xfrm>
          <a:prstGeom prst="rect">
            <a:avLst/>
          </a:prstGeom>
          <a:noFill/>
        </p:spPr>
        <p:txBody>
          <a:bodyPr wrap="square" rtlCol="0">
            <a:spAutoFit/>
          </a:bodyPr>
          <a:lstStyle/>
          <a:p>
            <a:r>
              <a:rPr lang="de-AT" sz="1400" dirty="0" smtClean="0">
                <a:solidFill>
                  <a:schemeClr val="bg1"/>
                </a:solidFill>
              </a:rPr>
              <a:t>Nach dem  aufregenden Wettstreit, gab es anschließend im Restaurant der Panoramaschenke leckeres Essen für alle Teilnehmer. Und einen kleine Siegerehrung. Natürlich gab es an diesem Tag keine Verlierer, alle haben eine Urkunde und einen Pokal bekommen. Lediglich die 3 besten Teilnehmer haben einen größeren Pokal bekommen.</a:t>
            </a:r>
            <a:endParaRPr lang="de-AT" sz="1400" dirty="0">
              <a:solidFill>
                <a:schemeClr val="bg1"/>
              </a:solidFill>
            </a:endParaRPr>
          </a:p>
        </p:txBody>
      </p:sp>
      <p:sp>
        <p:nvSpPr>
          <p:cNvPr id="16" name="Textfeld 15"/>
          <p:cNvSpPr txBox="1"/>
          <p:nvPr/>
        </p:nvSpPr>
        <p:spPr>
          <a:xfrm>
            <a:off x="3104147" y="4908884"/>
            <a:ext cx="2658980" cy="646331"/>
          </a:xfrm>
          <a:prstGeom prst="rect">
            <a:avLst/>
          </a:prstGeom>
          <a:noFill/>
        </p:spPr>
        <p:txBody>
          <a:bodyPr wrap="square" rtlCol="0">
            <a:spAutoFit/>
          </a:bodyPr>
          <a:lstStyle/>
          <a:p>
            <a:r>
              <a:rPr lang="de-AT" sz="1200" dirty="0" smtClean="0">
                <a:solidFill>
                  <a:schemeClr val="bg1"/>
                </a:solidFill>
              </a:rPr>
              <a:t>Auch der kleine Robin, bekam als Ehrenteilnehmer, als Welpe, natürlich einen Pokal und eine Urkunde.</a:t>
            </a:r>
            <a:endParaRPr lang="de-AT" sz="1200" dirty="0">
              <a:solidFill>
                <a:schemeClr val="bg1"/>
              </a:solidFill>
            </a:endParaRPr>
          </a:p>
        </p:txBody>
      </p:sp>
    </p:spTree>
    <p:extLst>
      <p:ext uri="{BB962C8B-B14F-4D97-AF65-F5344CB8AC3E}">
        <p14:creationId xmlns:p14="http://schemas.microsoft.com/office/powerpoint/2010/main" val="31701592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p:cNvGrpSpPr>
            <a:grpSpLocks noGrp="1" noUngrp="1" noChangeAspect="1"/>
          </p:cNvGrpSpPr>
          <p:nvPr/>
        </p:nvGrpSpPr>
        <p:grpSpPr>
          <a:xfrm>
            <a:off x="255139" y="661737"/>
            <a:ext cx="6145191" cy="2770271"/>
            <a:chOff x="847725" y="1919288"/>
            <a:chExt cx="4743450" cy="2138362"/>
          </a:xfrm>
        </p:grpSpPr>
        <p:pic>
          <p:nvPicPr>
            <p:cNvPr id="3" name="Grafik 2" descr="Hundeolympiade (153)"/>
            <p:cNvPicPr>
              <a:picLocks noRot="1" noChangeAspect="1" noMove="1" noResize="1"/>
            </p:cNvPicPr>
            <p:nvPr isPhoto="1"/>
          </p:nvPicPr>
          <p:blipFill>
            <a:blip r:embed="rId2" cstate="print">
              <a:lum/>
              <a:extLst>
                <a:ext uri="{28A0092B-C50C-407E-A947-70E740481C1C}">
                  <a14:useLocalDpi xmlns:a14="http://schemas.microsoft.com/office/drawing/2010/main" val="0"/>
                </a:ext>
              </a:extLst>
            </a:blip>
            <a:stretch>
              <a:fillRect/>
            </a:stretch>
          </p:blipFill>
          <p:spPr>
            <a:xfrm>
              <a:off x="847725" y="1919288"/>
              <a:ext cx="4743450" cy="1782762"/>
            </a:xfrm>
            <a:prstGeom prst="rect">
              <a:avLst/>
            </a:prstGeom>
            <a:ln>
              <a:noFill/>
            </a:ln>
            <a:effectLst>
              <a:softEdge rad="112500"/>
            </a:effectLst>
          </p:spPr>
        </p:pic>
        <p:sp>
          <p:nvSpPr>
            <p:cNvPr id="4" name="Rechteck 3"/>
            <p:cNvSpPr/>
            <p:nvPr/>
          </p:nvSpPr>
          <p:spPr>
            <a:xfrm>
              <a:off x="847725" y="3714750"/>
              <a:ext cx="4743450" cy="342900"/>
            </a:xfrm>
            <a:prstGeom prst="rect">
              <a:avLst/>
            </a:prstGeom>
            <a:noFill/>
            <a:ln>
              <a:noFill/>
            </a:ln>
          </p:spPr>
          <p:txBody>
            <a:bodyPr anchor="ctr">
              <a:normAutofit/>
            </a:bodyPr>
            <a:lstStyle/>
            <a:p>
              <a:pPr algn="ctr"/>
              <a:r>
                <a:rPr lang="de-AT" sz="1600" smtClean="0"/>
                <a:t>Hundeolympiade (153)</a:t>
              </a:r>
              <a:endParaRPr lang="de-AT" sz="1600"/>
            </a:p>
          </p:txBody>
        </p:sp>
      </p:grpSp>
      <p:grpSp>
        <p:nvGrpSpPr>
          <p:cNvPr id="8" name="Gruppieren 7"/>
          <p:cNvGrpSpPr>
            <a:grpSpLocks noGrp="1" noUngrp="1" noChangeAspect="1"/>
          </p:cNvGrpSpPr>
          <p:nvPr/>
        </p:nvGrpSpPr>
        <p:grpSpPr>
          <a:xfrm>
            <a:off x="8898101" y="705953"/>
            <a:ext cx="2321761" cy="3994138"/>
            <a:chOff x="8350250" y="1919288"/>
            <a:chExt cx="1243013" cy="2138362"/>
          </a:xfrm>
        </p:grpSpPr>
        <p:pic>
          <p:nvPicPr>
            <p:cNvPr id="6" name="Grafik 5" descr="Hundeolympiade (156)"/>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8350250" y="1919288"/>
              <a:ext cx="1243013" cy="1782762"/>
            </a:xfrm>
            <a:prstGeom prst="rect">
              <a:avLst/>
            </a:prstGeom>
            <a:ln>
              <a:noFill/>
            </a:ln>
            <a:effectLst>
              <a:softEdge rad="112500"/>
            </a:effectLst>
          </p:spPr>
        </p:pic>
        <p:sp>
          <p:nvSpPr>
            <p:cNvPr id="7" name="Rechteck 6"/>
            <p:cNvSpPr/>
            <p:nvPr/>
          </p:nvSpPr>
          <p:spPr>
            <a:xfrm>
              <a:off x="8350250" y="3714750"/>
              <a:ext cx="1243013" cy="342900"/>
            </a:xfrm>
            <a:prstGeom prst="rect">
              <a:avLst/>
            </a:prstGeom>
            <a:noFill/>
            <a:ln>
              <a:noFill/>
            </a:ln>
          </p:spPr>
          <p:txBody>
            <a:bodyPr anchor="ctr">
              <a:normAutofit/>
            </a:bodyPr>
            <a:lstStyle/>
            <a:p>
              <a:pPr algn="ctr"/>
              <a:r>
                <a:rPr lang="de-AT" sz="1600" smtClean="0"/>
                <a:t>Hundeolympiade (156)</a:t>
              </a:r>
              <a:endParaRPr lang="de-AT" sz="1600"/>
            </a:p>
          </p:txBody>
        </p:sp>
      </p:grpSp>
      <p:grpSp>
        <p:nvGrpSpPr>
          <p:cNvPr id="11" name="Gruppieren 10"/>
          <p:cNvGrpSpPr>
            <a:grpSpLocks noGrp="1" noUngrp="1" noChangeAspect="1"/>
          </p:cNvGrpSpPr>
          <p:nvPr/>
        </p:nvGrpSpPr>
        <p:grpSpPr>
          <a:xfrm>
            <a:off x="255139" y="3066226"/>
            <a:ext cx="2382837" cy="3919531"/>
            <a:chOff x="2646363" y="4273550"/>
            <a:chExt cx="1146175" cy="2138363"/>
          </a:xfrm>
        </p:grpSpPr>
        <p:pic>
          <p:nvPicPr>
            <p:cNvPr id="9" name="Grafik 8" descr="Hundeolympiade (161)"/>
            <p:cNvPicPr>
              <a:picLocks noRot="1" noChangeAspect="1" noMove="1" noResize="1"/>
            </p:cNvPicPr>
            <p:nvPr isPhoto="1"/>
          </p:nvPicPr>
          <p:blipFill>
            <a:blip r:embed="rId4" cstate="print">
              <a:lum/>
              <a:extLst>
                <a:ext uri="{28A0092B-C50C-407E-A947-70E740481C1C}">
                  <a14:useLocalDpi xmlns:a14="http://schemas.microsoft.com/office/drawing/2010/main" val="0"/>
                </a:ext>
              </a:extLst>
            </a:blip>
            <a:stretch>
              <a:fillRect/>
            </a:stretch>
          </p:blipFill>
          <p:spPr>
            <a:xfrm>
              <a:off x="2646363" y="4273550"/>
              <a:ext cx="1146175" cy="1782763"/>
            </a:xfrm>
            <a:prstGeom prst="rect">
              <a:avLst/>
            </a:prstGeom>
            <a:ln>
              <a:noFill/>
            </a:ln>
            <a:effectLst>
              <a:softEdge rad="112500"/>
            </a:effectLst>
          </p:spPr>
        </p:pic>
        <p:sp>
          <p:nvSpPr>
            <p:cNvPr id="10" name="Rechteck 9"/>
            <p:cNvSpPr/>
            <p:nvPr/>
          </p:nvSpPr>
          <p:spPr>
            <a:xfrm>
              <a:off x="2646363" y="6069013"/>
              <a:ext cx="1146175" cy="342900"/>
            </a:xfrm>
            <a:prstGeom prst="rect">
              <a:avLst/>
            </a:prstGeom>
            <a:noFill/>
            <a:ln>
              <a:noFill/>
            </a:ln>
          </p:spPr>
          <p:txBody>
            <a:bodyPr anchor="ctr">
              <a:normAutofit/>
            </a:bodyPr>
            <a:lstStyle/>
            <a:p>
              <a:pPr algn="ctr"/>
              <a:r>
                <a:rPr lang="de-AT" sz="1600" smtClean="0"/>
                <a:t>Hundeolympiade (161)</a:t>
              </a:r>
              <a:endParaRPr lang="de-AT" sz="1600"/>
            </a:p>
          </p:txBody>
        </p:sp>
      </p:grpSp>
      <p:grpSp>
        <p:nvGrpSpPr>
          <p:cNvPr id="14" name="Gruppieren 13"/>
          <p:cNvGrpSpPr>
            <a:grpSpLocks noGrp="1" noUngrp="1" noChangeAspect="1"/>
          </p:cNvGrpSpPr>
          <p:nvPr/>
        </p:nvGrpSpPr>
        <p:grpSpPr>
          <a:xfrm>
            <a:off x="6870032" y="661737"/>
            <a:ext cx="1829051" cy="5197747"/>
            <a:chOff x="8596313" y="4273550"/>
            <a:chExt cx="752475" cy="2138363"/>
          </a:xfrm>
        </p:grpSpPr>
        <p:pic>
          <p:nvPicPr>
            <p:cNvPr id="12" name="Grafik 11" descr="Hundeolympiade (162)"/>
            <p:cNvPicPr>
              <a:picLocks noRot="1" noChangeAspect="1" noMove="1" noResize="1"/>
            </p:cNvPicPr>
            <p:nvPr isPhoto="1"/>
          </p:nvPicPr>
          <p:blipFill>
            <a:blip r:embed="rId5" cstate="print">
              <a:lum/>
              <a:extLst>
                <a:ext uri="{28A0092B-C50C-407E-A947-70E740481C1C}">
                  <a14:useLocalDpi xmlns:a14="http://schemas.microsoft.com/office/drawing/2010/main" val="0"/>
                </a:ext>
              </a:extLst>
            </a:blip>
            <a:stretch>
              <a:fillRect/>
            </a:stretch>
          </p:blipFill>
          <p:spPr>
            <a:xfrm>
              <a:off x="8596313" y="4273550"/>
              <a:ext cx="752475" cy="1782763"/>
            </a:xfrm>
            <a:prstGeom prst="rect">
              <a:avLst/>
            </a:prstGeom>
            <a:ln>
              <a:noFill/>
            </a:ln>
            <a:effectLst>
              <a:softEdge rad="112500"/>
            </a:effectLst>
          </p:spPr>
        </p:pic>
        <p:sp>
          <p:nvSpPr>
            <p:cNvPr id="13" name="Rechteck 12"/>
            <p:cNvSpPr/>
            <p:nvPr/>
          </p:nvSpPr>
          <p:spPr>
            <a:xfrm>
              <a:off x="8596313" y="6069013"/>
              <a:ext cx="752475" cy="342900"/>
            </a:xfrm>
            <a:prstGeom prst="rect">
              <a:avLst/>
            </a:prstGeom>
            <a:noFill/>
            <a:ln>
              <a:noFill/>
            </a:ln>
          </p:spPr>
          <p:txBody>
            <a:bodyPr anchor="ctr">
              <a:normAutofit/>
            </a:bodyPr>
            <a:lstStyle/>
            <a:p>
              <a:pPr algn="ctr"/>
              <a:r>
                <a:rPr lang="de-AT" sz="1600" smtClean="0"/>
                <a:t>Hundeolympiade (162)</a:t>
              </a:r>
              <a:endParaRPr lang="de-AT" sz="1600"/>
            </a:p>
          </p:txBody>
        </p:sp>
      </p:grpSp>
      <p:pic>
        <p:nvPicPr>
          <p:cNvPr id="15" name="Grafik 14"/>
          <p:cNvPicPr>
            <a:picLocks noChangeAspect="1"/>
          </p:cNvPicPr>
          <p:nvPr/>
        </p:nvPicPr>
        <p:blipFill>
          <a:blip r:embed="rId6"/>
          <a:stretch>
            <a:fillRect/>
          </a:stretch>
        </p:blipFill>
        <p:spPr>
          <a:xfrm>
            <a:off x="2911443" y="3372427"/>
            <a:ext cx="3488887" cy="3044389"/>
          </a:xfrm>
          <a:prstGeom prst="rect">
            <a:avLst/>
          </a:prstGeom>
        </p:spPr>
      </p:pic>
      <p:pic>
        <p:nvPicPr>
          <p:cNvPr id="16" name="Grafik 15"/>
          <p:cNvPicPr>
            <a:picLocks noChangeAspect="1"/>
          </p:cNvPicPr>
          <p:nvPr/>
        </p:nvPicPr>
        <p:blipFill>
          <a:blip r:embed="rId7"/>
          <a:stretch>
            <a:fillRect/>
          </a:stretch>
        </p:blipFill>
        <p:spPr>
          <a:xfrm>
            <a:off x="8145378" y="4379848"/>
            <a:ext cx="3514134" cy="2934057"/>
          </a:xfrm>
          <a:prstGeom prst="rect">
            <a:avLst/>
          </a:prstGeom>
        </p:spPr>
      </p:pic>
    </p:spTree>
    <p:extLst>
      <p:ext uri="{BB962C8B-B14F-4D97-AF65-F5344CB8AC3E}">
        <p14:creationId xmlns:p14="http://schemas.microsoft.com/office/powerpoint/2010/main" val="2920769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p:cNvGrpSpPr>
            <a:grpSpLocks noGrp="1" noUngrp="1" noChangeAspect="1"/>
          </p:cNvGrpSpPr>
          <p:nvPr/>
        </p:nvGrpSpPr>
        <p:grpSpPr>
          <a:xfrm>
            <a:off x="854242" y="1334118"/>
            <a:ext cx="3374858" cy="3573848"/>
            <a:chOff x="2209800" y="4273550"/>
            <a:chExt cx="2019300" cy="2138363"/>
          </a:xfrm>
        </p:grpSpPr>
        <p:pic>
          <p:nvPicPr>
            <p:cNvPr id="9" name="Grafik 8" descr="Hundeolympiade (170)"/>
            <p:cNvPicPr>
              <a:picLocks noRot="1" noChangeAspect="1" noMove="1" noResize="1"/>
            </p:cNvPicPr>
            <p:nvPr isPhoto="1"/>
          </p:nvPicPr>
          <p:blipFill>
            <a:blip r:embed="rId3" cstate="print">
              <a:lum/>
              <a:extLst>
                <a:ext uri="{28A0092B-C50C-407E-A947-70E740481C1C}">
                  <a14:useLocalDpi xmlns:a14="http://schemas.microsoft.com/office/drawing/2010/main" val="0"/>
                </a:ext>
              </a:extLst>
            </a:blip>
            <a:stretch>
              <a:fillRect/>
            </a:stretch>
          </p:blipFill>
          <p:spPr>
            <a:xfrm>
              <a:off x="2209800" y="4273550"/>
              <a:ext cx="2019300" cy="1782763"/>
            </a:xfrm>
            <a:prstGeom prst="rect">
              <a:avLst/>
            </a:prstGeom>
            <a:ln>
              <a:noFill/>
            </a:ln>
            <a:effectLst>
              <a:softEdge rad="112500"/>
            </a:effectLst>
          </p:spPr>
        </p:pic>
        <p:sp>
          <p:nvSpPr>
            <p:cNvPr id="10" name="Rechteck 9"/>
            <p:cNvSpPr/>
            <p:nvPr/>
          </p:nvSpPr>
          <p:spPr>
            <a:xfrm>
              <a:off x="2209800" y="6069013"/>
              <a:ext cx="2019300" cy="342900"/>
            </a:xfrm>
            <a:prstGeom prst="rect">
              <a:avLst/>
            </a:prstGeom>
            <a:noFill/>
            <a:ln>
              <a:noFill/>
            </a:ln>
          </p:spPr>
          <p:txBody>
            <a:bodyPr anchor="ctr">
              <a:normAutofit/>
            </a:bodyPr>
            <a:lstStyle/>
            <a:p>
              <a:pPr algn="ctr"/>
              <a:r>
                <a:rPr lang="de-AT" dirty="0" smtClean="0">
                  <a:solidFill>
                    <a:schemeClr val="bg1"/>
                  </a:solidFill>
                </a:rPr>
                <a:t>Hier der 3. Platz </a:t>
              </a:r>
              <a:r>
                <a:rPr lang="de-AT" sz="1600" dirty="0" smtClean="0"/>
                <a:t>170)</a:t>
              </a:r>
              <a:endParaRPr lang="de-AT" sz="1600" dirty="0"/>
            </a:p>
          </p:txBody>
        </p:sp>
      </p:grpSp>
      <p:grpSp>
        <p:nvGrpSpPr>
          <p:cNvPr id="14" name="Gruppieren 13"/>
          <p:cNvGrpSpPr>
            <a:grpSpLocks noGrp="1" noUngrp="1" noChangeAspect="1"/>
          </p:cNvGrpSpPr>
          <p:nvPr/>
        </p:nvGrpSpPr>
        <p:grpSpPr>
          <a:xfrm>
            <a:off x="7014077" y="1334118"/>
            <a:ext cx="4283576" cy="3793543"/>
            <a:chOff x="7764463" y="4273550"/>
            <a:chExt cx="2414587" cy="2138363"/>
          </a:xfrm>
        </p:grpSpPr>
        <p:pic>
          <p:nvPicPr>
            <p:cNvPr id="12" name="Grafik 11" descr="Hundeolympiade (172)"/>
            <p:cNvPicPr>
              <a:picLocks noRot="1" noChangeAspect="1" noMove="1" noResize="1"/>
            </p:cNvPicPr>
            <p:nvPr isPhoto="1"/>
          </p:nvPicPr>
          <p:blipFill>
            <a:blip r:embed="rId4" cstate="print">
              <a:lum/>
              <a:extLst>
                <a:ext uri="{28A0092B-C50C-407E-A947-70E740481C1C}">
                  <a14:useLocalDpi xmlns:a14="http://schemas.microsoft.com/office/drawing/2010/main" val="0"/>
                </a:ext>
              </a:extLst>
            </a:blip>
            <a:stretch>
              <a:fillRect/>
            </a:stretch>
          </p:blipFill>
          <p:spPr>
            <a:xfrm>
              <a:off x="7764463" y="4273550"/>
              <a:ext cx="2414587" cy="1782763"/>
            </a:xfrm>
            <a:prstGeom prst="rect">
              <a:avLst/>
            </a:prstGeom>
            <a:ln>
              <a:noFill/>
            </a:ln>
            <a:effectLst>
              <a:softEdge rad="112500"/>
            </a:effectLst>
          </p:spPr>
        </p:pic>
        <p:sp>
          <p:nvSpPr>
            <p:cNvPr id="13" name="Rechteck 12"/>
            <p:cNvSpPr/>
            <p:nvPr/>
          </p:nvSpPr>
          <p:spPr>
            <a:xfrm>
              <a:off x="7764463" y="6069013"/>
              <a:ext cx="2414587" cy="342900"/>
            </a:xfrm>
            <a:prstGeom prst="rect">
              <a:avLst/>
            </a:prstGeom>
            <a:noFill/>
            <a:ln>
              <a:noFill/>
            </a:ln>
          </p:spPr>
          <p:txBody>
            <a:bodyPr anchor="ctr">
              <a:normAutofit/>
            </a:bodyPr>
            <a:lstStyle/>
            <a:p>
              <a:pPr algn="ctr"/>
              <a:r>
                <a:rPr lang="de-AT" dirty="0" smtClean="0">
                  <a:solidFill>
                    <a:schemeClr val="bg1"/>
                  </a:solidFill>
                </a:rPr>
                <a:t>Und hier unser strahlender 2. Platz. </a:t>
              </a:r>
              <a:r>
                <a:rPr lang="de-AT" sz="1600" dirty="0" smtClean="0"/>
                <a:t>(172)</a:t>
              </a:r>
              <a:endParaRPr lang="de-AT" sz="1600" dirty="0"/>
            </a:p>
          </p:txBody>
        </p:sp>
      </p:grpSp>
      <p:sp>
        <p:nvSpPr>
          <p:cNvPr id="15" name="Textfeld 14"/>
          <p:cNvSpPr txBox="1"/>
          <p:nvPr/>
        </p:nvSpPr>
        <p:spPr>
          <a:xfrm>
            <a:off x="854242" y="697832"/>
            <a:ext cx="10443411" cy="523220"/>
          </a:xfrm>
          <a:prstGeom prst="rect">
            <a:avLst/>
          </a:prstGeom>
          <a:noFill/>
        </p:spPr>
        <p:txBody>
          <a:bodyPr wrap="square" rtlCol="0">
            <a:spAutoFit/>
          </a:bodyPr>
          <a:lstStyle/>
          <a:p>
            <a:r>
              <a:rPr lang="de-AT" sz="1400" dirty="0" smtClean="0">
                <a:solidFill>
                  <a:schemeClr val="bg1"/>
                </a:solidFill>
              </a:rPr>
              <a:t>Und nun sind wir auch schon fast am Ende der Hundeolympiade angekommen, hier sieht man die Übergabe der letzten drei Platzierten. Der Spaß und die Freude sind den Besitzern geradezu ins Gesicht geschrieben.</a:t>
            </a:r>
            <a:endParaRPr lang="de-AT" sz="1400" dirty="0">
              <a:solidFill>
                <a:schemeClr val="bg1"/>
              </a:solidFill>
            </a:endParaRPr>
          </a:p>
        </p:txBody>
      </p:sp>
      <p:pic>
        <p:nvPicPr>
          <p:cNvPr id="16" name="Grafik 15"/>
          <p:cNvPicPr>
            <a:picLocks noChangeAspect="1"/>
          </p:cNvPicPr>
          <p:nvPr/>
        </p:nvPicPr>
        <p:blipFill>
          <a:blip r:embed="rId5"/>
          <a:stretch>
            <a:fillRect/>
          </a:stretch>
        </p:blipFill>
        <p:spPr>
          <a:xfrm>
            <a:off x="4447202" y="1334118"/>
            <a:ext cx="2348772" cy="4310115"/>
          </a:xfrm>
          <a:prstGeom prst="rect">
            <a:avLst/>
          </a:prstGeom>
        </p:spPr>
      </p:pic>
      <p:sp>
        <p:nvSpPr>
          <p:cNvPr id="17" name="Textfeld 16"/>
          <p:cNvSpPr txBox="1"/>
          <p:nvPr/>
        </p:nvSpPr>
        <p:spPr>
          <a:xfrm>
            <a:off x="4447202" y="4907966"/>
            <a:ext cx="2338609" cy="646331"/>
          </a:xfrm>
          <a:prstGeom prst="rect">
            <a:avLst/>
          </a:prstGeom>
          <a:noFill/>
        </p:spPr>
        <p:txBody>
          <a:bodyPr wrap="square" rtlCol="0">
            <a:spAutoFit/>
          </a:bodyPr>
          <a:lstStyle/>
          <a:p>
            <a:r>
              <a:rPr lang="de-AT" dirty="0" smtClean="0">
                <a:solidFill>
                  <a:schemeClr val="bg1"/>
                </a:solidFill>
              </a:rPr>
              <a:t>Herr Ruck belegte mit Hund Max den 1. Platz.</a:t>
            </a:r>
            <a:endParaRPr lang="de-AT" dirty="0">
              <a:solidFill>
                <a:schemeClr val="bg1"/>
              </a:solidFill>
            </a:endParaRPr>
          </a:p>
        </p:txBody>
      </p:sp>
    </p:spTree>
    <p:extLst>
      <p:ext uri="{BB962C8B-B14F-4D97-AF65-F5344CB8AC3E}">
        <p14:creationId xmlns:p14="http://schemas.microsoft.com/office/powerpoint/2010/main" val="21776628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603</Words>
  <Application>Microsoft Office PowerPoint</Application>
  <PresentationFormat>Benutzerdefiniert</PresentationFormat>
  <Paragraphs>37</Paragraphs>
  <Slides>10</Slides>
  <Notes>1</Notes>
  <HiddenSlides>0</HiddenSlides>
  <MMClips>0</MMClips>
  <ScaleCrop>false</ScaleCrop>
  <HeadingPairs>
    <vt:vector size="4" baseType="variant">
      <vt:variant>
        <vt:lpstr>Design</vt:lpstr>
      </vt:variant>
      <vt:variant>
        <vt:i4>1</vt:i4>
      </vt:variant>
      <vt:variant>
        <vt:lpstr>Folientitel</vt:lpstr>
      </vt:variant>
      <vt:variant>
        <vt:i4>10</vt:i4>
      </vt:variant>
    </vt:vector>
  </HeadingPairs>
  <TitlesOfParts>
    <vt:vector size="11" baseType="lpstr">
      <vt:lpstr>Office Theme</vt:lpstr>
      <vt:lpstr>Hundeolympiade 2015 in Bildern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Zum Abschluss gibt es hier noch ein Foto mit den 3 Gewinnern und 2 Gruppenfotos von allen Teilnehmer und der Projektgruppe.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Hundeolympiade 2015 in Bildern</dc:title>
  <dc:creator>franziska.ruck@gmx.at</dc:creator>
  <cp:lastModifiedBy>Lruck</cp:lastModifiedBy>
  <cp:revision>1</cp:revision>
  <dcterms:created xsi:type="dcterms:W3CDTF">2015-04-21T00:06:56Z</dcterms:created>
  <dcterms:modified xsi:type="dcterms:W3CDTF">2015-05-24T20:24:46Z</dcterms:modified>
</cp:coreProperties>
</file>